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1" r:id="rId3"/>
    <p:sldId id="305" r:id="rId4"/>
    <p:sldId id="307" r:id="rId5"/>
    <p:sldId id="306" r:id="rId6"/>
    <p:sldId id="308" r:id="rId7"/>
    <p:sldId id="298" r:id="rId8"/>
    <p:sldId id="299" r:id="rId9"/>
    <p:sldId id="300" r:id="rId10"/>
    <p:sldId id="304" r:id="rId11"/>
    <p:sldId id="294" r:id="rId12"/>
    <p:sldId id="295" r:id="rId13"/>
    <p:sldId id="301" r:id="rId14"/>
    <p:sldId id="296" r:id="rId15"/>
    <p:sldId id="302" r:id="rId16"/>
    <p:sldId id="297" r:id="rId17"/>
    <p:sldId id="303" r:id="rId18"/>
    <p:sldId id="292" r:id="rId19"/>
  </p:sldIdLst>
  <p:sldSz cx="9144000" cy="6858000" type="screen4x3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03C5A55-46D7-422D-AD66-5B87B37E1F53}">
          <p14:sldIdLst>
            <p14:sldId id="256"/>
            <p14:sldId id="291"/>
            <p14:sldId id="305"/>
            <p14:sldId id="307"/>
            <p14:sldId id="306"/>
            <p14:sldId id="308"/>
            <p14:sldId id="298"/>
            <p14:sldId id="299"/>
            <p14:sldId id="300"/>
            <p14:sldId id="304"/>
            <p14:sldId id="294"/>
            <p14:sldId id="295"/>
            <p14:sldId id="301"/>
            <p14:sldId id="296"/>
            <p14:sldId id="302"/>
            <p14:sldId id="297"/>
            <p14:sldId id="303"/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2928" y="-108"/>
      </p:cViewPr>
      <p:guideLst>
        <p:guide orient="horz" pos="3224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C3800E96-2BA2-4F12-B193-A61575A007B8}" type="datetimeFigureOut">
              <a:rPr lang="ko-KR" altLang="en-US" smtClean="0"/>
              <a:t>2016-02-24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B961F0D5-939E-443A-80DC-8F060D64A4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736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1F0D5-939E-443A-80DC-8F060D64A4A4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8406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1F0D5-939E-443A-80DC-8F060D64A4A4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1674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17962" y="2130425"/>
            <a:ext cx="6740237" cy="1470025"/>
          </a:xfrm>
        </p:spPr>
        <p:txBody>
          <a:bodyPr/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971800" y="3886200"/>
            <a:ext cx="4800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dirty="0" smtClean="0"/>
              <a:t>Click to edit Master subtitle style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E4AF-B609-477A-A55E-C426B5164EA7}" type="datetimeFigureOut">
              <a:rPr lang="ko-KR" altLang="en-US" smtClean="0"/>
              <a:t>2016-02-24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FD21-0C5C-4575-ACE6-501DEB1332BC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97" t="-6676" r="26876" b="394"/>
          <a:stretch/>
        </p:blipFill>
        <p:spPr>
          <a:xfrm>
            <a:off x="0" y="-459432"/>
            <a:ext cx="1717963" cy="731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63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E4AF-B609-477A-A55E-C426B5164EA7}" type="datetimeFigureOut">
              <a:rPr lang="ko-KR" altLang="en-US" smtClean="0"/>
              <a:t>2016-02-24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FD21-0C5C-4575-ACE6-501DEB1332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74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E4AF-B609-477A-A55E-C426B5164EA7}" type="datetimeFigureOut">
              <a:rPr lang="ko-KR" altLang="en-US" smtClean="0"/>
              <a:t>2016-02-24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FD21-0C5C-4575-ACE6-501DEB1332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059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17962" y="274638"/>
            <a:ext cx="6968837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17962" y="1600200"/>
            <a:ext cx="6968837" cy="4525963"/>
          </a:xfrm>
        </p:spPr>
        <p:txBody>
          <a:bodyPr/>
          <a:lstStyle>
            <a:lvl1pPr>
              <a:lnSpc>
                <a:spcPct val="150000"/>
              </a:lnSpc>
              <a:defRPr b="0"/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E4AF-B609-477A-A55E-C426B5164EA7}" type="datetimeFigureOut">
              <a:rPr lang="ko-KR" altLang="en-US" smtClean="0"/>
              <a:t>2016-02-24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FD21-0C5C-4575-ACE6-501DEB1332BC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97" t="-6676" r="26876" b="394"/>
          <a:stretch/>
        </p:blipFill>
        <p:spPr>
          <a:xfrm>
            <a:off x="0" y="-459432"/>
            <a:ext cx="1717963" cy="7317432"/>
          </a:xfrm>
          <a:prstGeom prst="rect">
            <a:avLst/>
          </a:prstGeom>
        </p:spPr>
      </p:pic>
      <p:cxnSp>
        <p:nvCxnSpPr>
          <p:cNvPr id="8" name="직선 연결선 7"/>
          <p:cNvCxnSpPr/>
          <p:nvPr userDrawn="1"/>
        </p:nvCxnSpPr>
        <p:spPr>
          <a:xfrm>
            <a:off x="1717963" y="1340768"/>
            <a:ext cx="717451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235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E4AF-B609-477A-A55E-C426B5164EA7}" type="datetimeFigureOut">
              <a:rPr lang="ko-KR" altLang="en-US" smtClean="0"/>
              <a:t>2016-02-24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FD21-0C5C-4575-ACE6-501DEB1332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461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E4AF-B609-477A-A55E-C426B5164EA7}" type="datetimeFigureOut">
              <a:rPr lang="ko-KR" altLang="en-US" smtClean="0"/>
              <a:t>2016-02-24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FD21-0C5C-4575-ACE6-501DEB1332BC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8" name="그림 6"/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97" t="-6676" r="26876" b="394"/>
          <a:stretch/>
        </p:blipFill>
        <p:spPr>
          <a:xfrm>
            <a:off x="0" y="-459432"/>
            <a:ext cx="1717963" cy="731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53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E4AF-B609-477A-A55E-C426B5164EA7}" type="datetimeFigureOut">
              <a:rPr lang="ko-KR" altLang="en-US" smtClean="0"/>
              <a:t>2016-02-24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FD21-0C5C-4575-ACE6-501DEB1332BC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" name="그림 6"/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97" t="-6676" r="26876" b="394"/>
          <a:stretch/>
        </p:blipFill>
        <p:spPr>
          <a:xfrm>
            <a:off x="0" y="-459432"/>
            <a:ext cx="1717963" cy="731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31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E4AF-B609-477A-A55E-C426B5164EA7}" type="datetimeFigureOut">
              <a:rPr lang="ko-KR" altLang="en-US" smtClean="0"/>
              <a:t>2016-02-24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FD21-0C5C-4575-ACE6-501DEB1332BC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6" name="그림 6"/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97" t="-6676" r="26876" b="394"/>
          <a:stretch/>
        </p:blipFill>
        <p:spPr>
          <a:xfrm>
            <a:off x="0" y="-459432"/>
            <a:ext cx="1717963" cy="731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17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E4AF-B609-477A-A55E-C426B5164EA7}" type="datetimeFigureOut">
              <a:rPr lang="ko-KR" altLang="en-US" smtClean="0"/>
              <a:t>2016-02-24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FD21-0C5C-4575-ACE6-501DEB1332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455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E4AF-B609-477A-A55E-C426B5164EA7}" type="datetimeFigureOut">
              <a:rPr lang="ko-KR" altLang="en-US" smtClean="0"/>
              <a:t>2016-02-24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FD21-0C5C-4575-ACE6-501DEB1332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221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smtClean="0"/>
              <a:t>Click icon to add picture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E4AF-B609-477A-A55E-C426B5164EA7}" type="datetimeFigureOut">
              <a:rPr lang="ko-KR" altLang="en-US" smtClean="0"/>
              <a:t>2016-02-24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FD21-0C5C-4575-ACE6-501DEB1332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02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717962" y="274638"/>
            <a:ext cx="69688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717962" y="1600200"/>
            <a:ext cx="696883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8E4AF-B609-477A-A55E-C426B5164EA7}" type="datetimeFigureOut">
              <a:rPr lang="ko-KR" altLang="en-US" smtClean="0"/>
              <a:t>2016-02-24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6FD21-0C5C-4575-ACE6-501DEB1332BC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4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97" t="-6676" r="26876" b="394"/>
          <a:stretch/>
        </p:blipFill>
        <p:spPr>
          <a:xfrm>
            <a:off x="0" y="-459432"/>
            <a:ext cx="1717963" cy="731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10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oahministry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17963" y="1022871"/>
            <a:ext cx="7246525" cy="1470025"/>
          </a:xfrm>
        </p:spPr>
        <p:txBody>
          <a:bodyPr>
            <a:noAutofit/>
          </a:bodyPr>
          <a:lstStyle/>
          <a:p>
            <a:pPr algn="l"/>
            <a:r>
              <a:rPr lang="ko-KR" altLang="en-US" b="1" dirty="0" smtClean="0"/>
              <a:t>성경에 나타난 마지막 때의 징조들</a:t>
            </a:r>
            <a:r>
              <a:rPr lang="en-US" altLang="ko-KR" b="1" dirty="0" smtClean="0"/>
              <a:t>: 4</a:t>
            </a:r>
            <a:r>
              <a:rPr lang="ko-KR" altLang="en-US" b="1" dirty="0" smtClean="0"/>
              <a:t>강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267744" y="4509120"/>
            <a:ext cx="5832648" cy="17526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b="1" dirty="0" err="1" smtClean="0"/>
              <a:t>노아</a:t>
            </a:r>
            <a:r>
              <a:rPr lang="ko-KR" altLang="en-US" sz="3600" b="1" dirty="0" smtClean="0"/>
              <a:t> </a:t>
            </a:r>
            <a:r>
              <a:rPr lang="ko-KR" altLang="en-US" sz="3600" b="1" dirty="0" err="1" smtClean="0"/>
              <a:t>미니스트리</a:t>
            </a:r>
            <a:endParaRPr lang="en-US" altLang="ko-KR" sz="3600" b="1" dirty="0" smtClean="0"/>
          </a:p>
          <a:p>
            <a:pPr algn="l"/>
            <a:r>
              <a:rPr lang="en-US" altLang="ko-KR" sz="3600" b="1" dirty="0" smtClean="0">
                <a:hlinkClick r:id="rId3"/>
              </a:rPr>
              <a:t>http</a:t>
            </a:r>
            <a:r>
              <a:rPr lang="en-US" altLang="ko-KR" sz="3600" b="1" smtClean="0">
                <a:hlinkClick r:id="rId3"/>
              </a:rPr>
              <a:t>://noahministry.org</a:t>
            </a:r>
            <a:endParaRPr lang="en-US" altLang="ko-KR" sz="3600" b="1" dirty="0" smtClean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97" t="-6676" r="26876" b="394"/>
          <a:stretch/>
        </p:blipFill>
        <p:spPr>
          <a:xfrm>
            <a:off x="0" y="-459432"/>
            <a:ext cx="1717963" cy="7317432"/>
          </a:xfrm>
          <a:prstGeom prst="rect">
            <a:avLst/>
          </a:prstGeom>
        </p:spPr>
      </p:pic>
      <p:cxnSp>
        <p:nvCxnSpPr>
          <p:cNvPr id="6" name="직선 연결선 5"/>
          <p:cNvCxnSpPr/>
          <p:nvPr/>
        </p:nvCxnSpPr>
        <p:spPr>
          <a:xfrm>
            <a:off x="1717963" y="2564904"/>
            <a:ext cx="674246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제목 1"/>
          <p:cNvSpPr txBox="1">
            <a:spLocks/>
          </p:cNvSpPr>
          <p:nvPr/>
        </p:nvSpPr>
        <p:spPr>
          <a:xfrm>
            <a:off x="1736106" y="2717345"/>
            <a:ext cx="7288151" cy="7116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ko-KR" sz="3200" b="1" dirty="0">
                <a:solidFill>
                  <a:schemeClr val="accent1"/>
                </a:solidFill>
              </a:rPr>
              <a:t>이스라엘과 연관된 성경의 시대의 징조</a:t>
            </a:r>
            <a:endParaRPr lang="ko-KR" altLang="ko-KR" sz="32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40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ko-KR" sz="3600" dirty="0"/>
              <a:t>이스라엘의 구원</a:t>
            </a:r>
            <a:endParaRPr lang="ko-KR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47800"/>
            <a:ext cx="7273638" cy="52578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ko-KR" altLang="en-US" sz="1800" dirty="0" smtClean="0"/>
              <a:t>마지막 시대에 </a:t>
            </a:r>
            <a:r>
              <a:rPr lang="ko-KR" altLang="en-US" sz="1800" b="1" u="sng" dirty="0" smtClean="0"/>
              <a:t>이스라엘이 예수님께로 돌아오는 일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이스라엘의 구원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은 시대의 징조가 될 것이다</a:t>
            </a:r>
            <a:r>
              <a:rPr lang="en-US" altLang="ko-KR" sz="1800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ko-KR" altLang="ko-KR" sz="1800" dirty="0" smtClean="0"/>
              <a:t>그분은 </a:t>
            </a:r>
            <a:r>
              <a:rPr lang="ko-KR" altLang="ko-KR" sz="1800" dirty="0"/>
              <a:t>이스라엘의 지도자들이 그분이 오셔서 그들을 다스리도록 구할 때까지 예루살렘으로 돌아오지 않으실 것을 </a:t>
            </a:r>
            <a:r>
              <a:rPr lang="ko-KR" altLang="ko-KR" sz="1800" dirty="0" smtClean="0"/>
              <a:t>예언하셨다</a:t>
            </a:r>
            <a:endParaRPr lang="en-US" altLang="ko-KR" sz="1800" dirty="0"/>
          </a:p>
          <a:p>
            <a:pPr lvl="1">
              <a:lnSpc>
                <a:spcPct val="170000"/>
              </a:lnSpc>
            </a:pPr>
            <a:r>
              <a:rPr lang="en-US" altLang="ko-KR" sz="1600" b="1" baseline="30000" dirty="0"/>
              <a:t>37</a:t>
            </a:r>
            <a:r>
              <a:rPr lang="en-US" altLang="ko-KR" sz="1600" b="1" dirty="0"/>
              <a:t> </a:t>
            </a:r>
            <a:r>
              <a:rPr lang="ko-KR" altLang="ko-KR" sz="1600" b="1" dirty="0"/>
              <a:t>예루살렘아 </a:t>
            </a:r>
            <a:r>
              <a:rPr lang="en-US" altLang="ko-KR" sz="1600" b="1" dirty="0"/>
              <a:t>… </a:t>
            </a:r>
            <a:r>
              <a:rPr lang="ko-KR" altLang="ko-KR" sz="1600" b="1" dirty="0"/>
              <a:t>내가 네 자녀를 모으려 한 일이 몇 번이더냐 그러나 </a:t>
            </a:r>
            <a:r>
              <a:rPr lang="ko-KR" altLang="ko-KR" sz="1600" b="1" u="sng" dirty="0"/>
              <a:t>너희가 원하지 아니하였도다</a:t>
            </a:r>
            <a:r>
              <a:rPr lang="ko-KR" altLang="ko-KR" sz="1600" b="1" dirty="0"/>
              <a:t> </a:t>
            </a:r>
            <a:r>
              <a:rPr lang="en-US" altLang="ko-KR" sz="1600" b="1" baseline="30000" dirty="0"/>
              <a:t>38</a:t>
            </a:r>
            <a:r>
              <a:rPr lang="en-US" altLang="ko-KR" sz="1600" b="1" dirty="0"/>
              <a:t> </a:t>
            </a:r>
            <a:r>
              <a:rPr lang="ko-KR" altLang="ko-KR" sz="1600" b="1" dirty="0"/>
              <a:t>보라 너희 집이 황폐하여 버려진 바 되리라 </a:t>
            </a:r>
            <a:r>
              <a:rPr lang="en-US" altLang="ko-KR" sz="1600" b="1" baseline="30000" dirty="0"/>
              <a:t>39</a:t>
            </a:r>
            <a:r>
              <a:rPr lang="en-US" altLang="ko-KR" sz="1600" b="1" dirty="0"/>
              <a:t> </a:t>
            </a:r>
            <a:r>
              <a:rPr lang="ko-KR" altLang="ko-KR" sz="1600" b="1" dirty="0"/>
              <a:t>내가 너희</a:t>
            </a:r>
            <a:r>
              <a:rPr lang="en-US" altLang="ko-KR" sz="1600" dirty="0"/>
              <a:t>[</a:t>
            </a:r>
            <a:r>
              <a:rPr lang="ko-KR" altLang="ko-KR" sz="1600" dirty="0"/>
              <a:t>이스라엘의 지도자들</a:t>
            </a:r>
            <a:r>
              <a:rPr lang="en-US" altLang="ko-KR" sz="1600" dirty="0"/>
              <a:t>]</a:t>
            </a:r>
            <a:r>
              <a:rPr lang="ko-KR" altLang="ko-KR" sz="1600" b="1" dirty="0"/>
              <a:t>에게 </a:t>
            </a:r>
            <a:r>
              <a:rPr lang="ko-KR" altLang="ko-KR" sz="1600" b="1" dirty="0" err="1"/>
              <a:t>이르노니</a:t>
            </a:r>
            <a:r>
              <a:rPr lang="ko-KR" altLang="ko-KR" sz="1600" b="1" dirty="0"/>
              <a:t> 이제부터 너희는 찬송하리로다 주의 이름으로 오시는 이여 할 때까지 </a:t>
            </a:r>
            <a:r>
              <a:rPr lang="ko-KR" altLang="ko-KR" sz="1600" b="1" u="sng" dirty="0"/>
              <a:t>나를 보지 못하리라 하시니라</a:t>
            </a:r>
            <a:r>
              <a:rPr lang="en-US" altLang="ko-KR" sz="1600" b="1" dirty="0"/>
              <a:t> (</a:t>
            </a:r>
            <a:r>
              <a:rPr lang="ko-KR" altLang="ko-KR" sz="1600" b="1" dirty="0"/>
              <a:t>마</a:t>
            </a:r>
            <a:r>
              <a:rPr lang="en-US" altLang="ko-KR" sz="1600" b="1" dirty="0"/>
              <a:t> 23:37-39</a:t>
            </a:r>
            <a:r>
              <a:rPr lang="en-US" altLang="ko-KR" sz="1600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3800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ko-KR" sz="3600" dirty="0"/>
              <a:t>이스라엘의 구원</a:t>
            </a:r>
            <a:endParaRPr lang="ko-KR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47800"/>
            <a:ext cx="7273638" cy="5257800"/>
          </a:xfrm>
        </p:spPr>
        <p:txBody>
          <a:bodyPr>
            <a:noAutofit/>
          </a:bodyPr>
          <a:lstStyle/>
          <a:p>
            <a:pPr lvl="1">
              <a:lnSpc>
                <a:spcPct val="170000"/>
              </a:lnSpc>
            </a:pPr>
            <a:r>
              <a:rPr lang="en-US" altLang="ko-KR" sz="1600" b="1" baseline="30000" dirty="0" smtClean="0"/>
              <a:t>19</a:t>
            </a:r>
            <a:r>
              <a:rPr lang="en-US" altLang="ko-KR" sz="1600" b="1" dirty="0" smtClean="0"/>
              <a:t> </a:t>
            </a:r>
            <a:r>
              <a:rPr lang="ko-KR" altLang="ko-KR" sz="1600" b="1" dirty="0"/>
              <a:t>그러므로 너희</a:t>
            </a:r>
            <a:r>
              <a:rPr lang="en-US" altLang="ko-KR" sz="1600" dirty="0"/>
              <a:t>[</a:t>
            </a:r>
            <a:r>
              <a:rPr lang="ko-KR" altLang="ko-KR" sz="1600" dirty="0"/>
              <a:t>이스라엘</a:t>
            </a:r>
            <a:r>
              <a:rPr lang="en-US" altLang="ko-KR" sz="1600" dirty="0"/>
              <a:t>]</a:t>
            </a:r>
            <a:r>
              <a:rPr lang="ko-KR" altLang="ko-KR" sz="1600" b="1" dirty="0"/>
              <a:t>가 </a:t>
            </a:r>
            <a:r>
              <a:rPr lang="ko-KR" altLang="ko-KR" sz="1600" b="1" u="sng" dirty="0"/>
              <a:t>회개하고</a:t>
            </a:r>
            <a:r>
              <a:rPr lang="ko-KR" altLang="ko-KR" sz="1600" b="1" dirty="0"/>
              <a:t> </a:t>
            </a:r>
            <a:r>
              <a:rPr lang="ko-KR" altLang="ko-KR" sz="1600" b="1" u="sng" dirty="0"/>
              <a:t>돌이켜</a:t>
            </a:r>
            <a:r>
              <a:rPr lang="ko-KR" altLang="ko-KR" sz="1600" b="1" dirty="0"/>
              <a:t> 너희 죄 없이 함을 받으라 이같이 하면 </a:t>
            </a:r>
            <a:r>
              <a:rPr lang="ko-KR" altLang="ko-KR" sz="1600" b="1" u="sng" dirty="0"/>
              <a:t>새롭게 되는 날</a:t>
            </a:r>
            <a:r>
              <a:rPr lang="ko-KR" altLang="ko-KR" sz="1600" b="1" dirty="0"/>
              <a:t>이 주 앞으로부터 이를 것이요 </a:t>
            </a:r>
            <a:r>
              <a:rPr lang="en-US" altLang="ko-KR" sz="1600" b="1" baseline="30000" dirty="0"/>
              <a:t>20</a:t>
            </a:r>
            <a:r>
              <a:rPr lang="en-US" altLang="ko-KR" sz="1600" b="1" dirty="0"/>
              <a:t> </a:t>
            </a:r>
            <a:r>
              <a:rPr lang="ko-KR" altLang="ko-KR" sz="1600" b="1" dirty="0"/>
              <a:t>또 </a:t>
            </a:r>
            <a:r>
              <a:rPr lang="ko-KR" altLang="ko-KR" sz="1600" b="1" u="sng" dirty="0"/>
              <a:t>주께서 너희를 위하여 예정하신 그리스도 곧 예수를 </a:t>
            </a:r>
            <a:r>
              <a:rPr lang="ko-KR" altLang="ko-KR" sz="1600" b="1" u="sng" dirty="0" err="1"/>
              <a:t>보내시리니</a:t>
            </a:r>
            <a:r>
              <a:rPr lang="ko-KR" altLang="ko-KR" sz="1600" b="1" dirty="0"/>
              <a:t> </a:t>
            </a:r>
            <a:r>
              <a:rPr lang="en-US" altLang="ko-KR" sz="1600" b="1" baseline="30000" dirty="0"/>
              <a:t>21</a:t>
            </a:r>
            <a:r>
              <a:rPr lang="en-US" altLang="ko-KR" sz="1600" b="1" dirty="0"/>
              <a:t> </a:t>
            </a:r>
            <a:r>
              <a:rPr lang="ko-KR" altLang="ko-KR" sz="1600" b="1" dirty="0"/>
              <a:t>하나님이 영원 전부터 거룩한 선지자들의 입을 통하여 말씀하신 바 </a:t>
            </a:r>
            <a:r>
              <a:rPr lang="ko-KR" altLang="ko-KR" sz="1600" b="1" u="sng" dirty="0"/>
              <a:t>만물을 회복하실 </a:t>
            </a:r>
            <a:r>
              <a:rPr lang="ko-KR" altLang="ko-KR" sz="1600" b="1" u="sng" dirty="0" smtClean="0"/>
              <a:t>때까지는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만물을 회복하시는 때가 오기까지</a:t>
            </a:r>
            <a:r>
              <a:rPr lang="en-US" altLang="ko-KR" sz="1600" dirty="0" smtClean="0"/>
              <a:t>)</a:t>
            </a:r>
            <a:r>
              <a:rPr lang="ko-KR" altLang="ko-KR" sz="1600" b="1" dirty="0" smtClean="0"/>
              <a:t> </a:t>
            </a:r>
            <a:r>
              <a:rPr lang="ko-KR" altLang="ko-KR" sz="1600" b="1" dirty="0"/>
              <a:t>하늘이 마땅히 그를 받아 두리라 </a:t>
            </a:r>
            <a:r>
              <a:rPr lang="en-US" altLang="ko-KR" sz="1600" dirty="0"/>
              <a:t>[KJV </a:t>
            </a:r>
            <a:r>
              <a:rPr lang="ko-KR" altLang="ko-KR" sz="1600" dirty="0" err="1"/>
              <a:t>흠정역</a:t>
            </a:r>
            <a:r>
              <a:rPr lang="en-US" altLang="ko-KR" sz="1600" dirty="0"/>
              <a:t>: </a:t>
            </a:r>
            <a:r>
              <a:rPr lang="ko-KR" altLang="ko-KR" sz="1600" u="sng" dirty="0"/>
              <a:t>받아들여야 하리라</a:t>
            </a:r>
            <a:r>
              <a:rPr lang="en-US" altLang="ko-KR" sz="1600" dirty="0"/>
              <a:t>]</a:t>
            </a:r>
            <a:r>
              <a:rPr lang="en-US" altLang="ko-KR" sz="1600" b="1" dirty="0"/>
              <a:t> (</a:t>
            </a:r>
            <a:r>
              <a:rPr lang="ko-KR" altLang="ko-KR" sz="1600" b="1" dirty="0"/>
              <a:t>행</a:t>
            </a:r>
            <a:r>
              <a:rPr lang="en-US" altLang="ko-KR" sz="1600" b="1" dirty="0"/>
              <a:t> 3:19-21</a:t>
            </a:r>
            <a:r>
              <a:rPr lang="en-US" altLang="ko-KR" sz="1600" b="1" dirty="0" smtClean="0"/>
              <a:t>)</a:t>
            </a:r>
          </a:p>
          <a:p>
            <a:pPr>
              <a:lnSpc>
                <a:spcPct val="170000"/>
              </a:lnSpc>
            </a:pPr>
            <a:r>
              <a:rPr lang="ko-KR" altLang="en-US" sz="1800" dirty="0" smtClean="0"/>
              <a:t>예루살렘을 향한 중보</a:t>
            </a:r>
            <a:endParaRPr lang="en-US" altLang="ko-KR" sz="1800" dirty="0" smtClean="0"/>
          </a:p>
          <a:p>
            <a:pPr lvl="1">
              <a:lnSpc>
                <a:spcPct val="170000"/>
              </a:lnSpc>
            </a:pPr>
            <a:r>
              <a:rPr lang="en-US" altLang="ko-KR" sz="1600" b="1" baseline="30000" dirty="0"/>
              <a:t>6</a:t>
            </a:r>
            <a:r>
              <a:rPr lang="en-US" altLang="ko-KR" sz="1600" b="1" dirty="0"/>
              <a:t> </a:t>
            </a:r>
            <a:r>
              <a:rPr lang="ko-KR" altLang="ko-KR" sz="1600" b="1" dirty="0"/>
              <a:t>예루살렘이여 </a:t>
            </a:r>
            <a:r>
              <a:rPr lang="ko-KR" altLang="ko-KR" sz="1600" b="1" u="sng" dirty="0"/>
              <a:t>내가 너의 성벽 위에 파수꾼을 세우고</a:t>
            </a:r>
            <a:r>
              <a:rPr lang="ko-KR" altLang="ko-KR" sz="1600" b="1" dirty="0"/>
              <a:t> 그들로 하여금 주야로 계속 잠잠하지 않게 하였느니라 </a:t>
            </a:r>
            <a:r>
              <a:rPr lang="en-US" altLang="ko-KR" sz="1600" b="1" dirty="0"/>
              <a:t>… </a:t>
            </a:r>
            <a:r>
              <a:rPr lang="en-US" altLang="ko-KR" sz="1600" b="1" baseline="30000" dirty="0"/>
              <a:t>7</a:t>
            </a:r>
            <a:r>
              <a:rPr lang="en-US" altLang="ko-KR" sz="1600" b="1" dirty="0"/>
              <a:t> </a:t>
            </a:r>
            <a:r>
              <a:rPr lang="ko-KR" altLang="ko-KR" sz="1600" b="1" dirty="0"/>
              <a:t>또 여호와께서 </a:t>
            </a:r>
            <a:r>
              <a:rPr lang="ko-KR" altLang="ko-KR" sz="1600" b="1" u="sng" dirty="0"/>
              <a:t>예루살렘을 세워 세상에서 찬송을 받게 하시기까지</a:t>
            </a:r>
            <a:r>
              <a:rPr lang="ko-KR" altLang="ko-KR" sz="1600" b="1" dirty="0"/>
              <a:t> 그로 쉬지 못하시게 하라</a:t>
            </a:r>
            <a:r>
              <a:rPr lang="en-US" altLang="ko-KR" sz="1600" b="1" dirty="0"/>
              <a:t> (</a:t>
            </a:r>
            <a:r>
              <a:rPr lang="ko-KR" altLang="ko-KR" sz="1600" b="1" dirty="0"/>
              <a:t>사</a:t>
            </a:r>
            <a:r>
              <a:rPr lang="en-US" altLang="ko-KR" sz="1600" b="1" dirty="0"/>
              <a:t> 62:6-7</a:t>
            </a:r>
            <a:r>
              <a:rPr lang="en-US" altLang="ko-KR" sz="1600" b="1" dirty="0" smtClean="0"/>
              <a:t>)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56997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ko-KR" sz="3200" dirty="0"/>
              <a:t>세계의 논란의 중심</a:t>
            </a:r>
            <a:r>
              <a:rPr lang="en-US" altLang="ko-KR" sz="3200" dirty="0"/>
              <a:t>, </a:t>
            </a:r>
            <a:r>
              <a:rPr lang="ko-KR" altLang="ko-KR" sz="3200" dirty="0"/>
              <a:t>핍박</a:t>
            </a:r>
            <a:r>
              <a:rPr lang="en-US" altLang="ko-KR" sz="3200" dirty="0" smtClean="0"/>
              <a:t>,</a:t>
            </a:r>
            <a:br>
              <a:rPr lang="en-US" altLang="ko-KR" sz="3200" dirty="0" smtClean="0"/>
            </a:br>
            <a:r>
              <a:rPr lang="ko-KR" altLang="ko-KR" sz="3200" dirty="0" smtClean="0"/>
              <a:t>그리고 </a:t>
            </a:r>
            <a:r>
              <a:rPr lang="ko-KR" altLang="ko-KR" sz="3200" dirty="0"/>
              <a:t>반 유대주의</a:t>
            </a:r>
            <a:endParaRPr lang="ko-KR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7391400" cy="52578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ko-KR" altLang="ko-KR" sz="1800" dirty="0"/>
              <a:t>세계의 논란의 중심인 예루살렘</a:t>
            </a:r>
            <a:r>
              <a:rPr lang="en-US" altLang="ko-KR" sz="1800" dirty="0"/>
              <a:t>: </a:t>
            </a:r>
            <a:r>
              <a:rPr lang="ko-KR" altLang="ko-KR" sz="1800" dirty="0"/>
              <a:t>유대인 선지자들은 예루살렘이 모든 열방에게 핍박을 받게 될 것을 </a:t>
            </a:r>
            <a:r>
              <a:rPr lang="ko-KR" altLang="ko-KR" sz="1800" dirty="0" smtClean="0"/>
              <a:t>예언했다</a:t>
            </a:r>
            <a:endParaRPr lang="en-US" altLang="ko-KR" sz="2000" dirty="0" smtClean="0"/>
          </a:p>
          <a:p>
            <a:pPr lvl="1">
              <a:lnSpc>
                <a:spcPct val="170000"/>
              </a:lnSpc>
            </a:pPr>
            <a:r>
              <a:rPr lang="en-US" altLang="ko-KR" sz="1600" b="1" baseline="30000" dirty="0"/>
              <a:t>2</a:t>
            </a:r>
            <a:r>
              <a:rPr lang="en-US" altLang="ko-KR" sz="1600" b="1" dirty="0"/>
              <a:t> </a:t>
            </a:r>
            <a:r>
              <a:rPr lang="ko-KR" altLang="ko-KR" sz="1600" b="1" u="sng" dirty="0"/>
              <a:t>내가 이방 나라들을 모아 예루살렘과 싸우게 하리니</a:t>
            </a:r>
            <a:r>
              <a:rPr lang="ko-KR" altLang="ko-KR" sz="1600" b="1" dirty="0"/>
              <a:t> 성읍이 함락되며 </a:t>
            </a:r>
            <a:r>
              <a:rPr lang="en-US" altLang="ko-KR" sz="1600" b="1" dirty="0"/>
              <a:t>…</a:t>
            </a:r>
            <a:r>
              <a:rPr lang="ko-KR" altLang="ko-KR" sz="1600" b="1" u="sng" dirty="0"/>
              <a:t>성읍 백성이 절반이나 사로잡혀 가려니와</a:t>
            </a:r>
            <a:r>
              <a:rPr lang="ko-KR" altLang="ko-KR" sz="1600" b="1" dirty="0"/>
              <a:t> 남은 백성은 성읍에서 끊어지지 아니하리라</a:t>
            </a:r>
            <a:r>
              <a:rPr lang="en-US" altLang="ko-KR" sz="1600" b="1" dirty="0"/>
              <a:t> (</a:t>
            </a:r>
            <a:r>
              <a:rPr lang="ko-KR" altLang="ko-KR" sz="1600" b="1" dirty="0" err="1"/>
              <a:t>슥</a:t>
            </a:r>
            <a:r>
              <a:rPr lang="en-US" altLang="ko-KR" sz="1600" b="1" dirty="0"/>
              <a:t> 14:2</a:t>
            </a:r>
            <a:r>
              <a:rPr lang="en-US" altLang="ko-KR" sz="1600" b="1" dirty="0" smtClean="0"/>
              <a:t>)</a:t>
            </a:r>
          </a:p>
          <a:p>
            <a:pPr lvl="1">
              <a:lnSpc>
                <a:spcPct val="170000"/>
              </a:lnSpc>
            </a:pPr>
            <a:r>
              <a:rPr lang="en-US" altLang="ko-KR" sz="1600" b="1" baseline="30000" dirty="0"/>
              <a:t>24</a:t>
            </a:r>
            <a:r>
              <a:rPr lang="en-US" altLang="ko-KR" sz="1600" b="1" dirty="0"/>
              <a:t> </a:t>
            </a:r>
            <a:r>
              <a:rPr lang="ko-KR" altLang="ko-KR" sz="1600" b="1" dirty="0" smtClean="0"/>
              <a:t>그들이 </a:t>
            </a:r>
            <a:r>
              <a:rPr lang="ko-KR" altLang="ko-KR" sz="1600" b="1" dirty="0"/>
              <a:t>칼날에 죽임을 당하며 </a:t>
            </a:r>
            <a:r>
              <a:rPr lang="ko-KR" altLang="ko-KR" sz="1600" b="1" u="sng" dirty="0"/>
              <a:t>모든 이방에 사로잡혀 가겠고</a:t>
            </a:r>
            <a:r>
              <a:rPr lang="ko-KR" altLang="ko-KR" sz="1600" b="1" dirty="0"/>
              <a:t> 예루살렘은 </a:t>
            </a:r>
            <a:r>
              <a:rPr lang="ko-KR" altLang="ko-KR" sz="1600" b="1" u="sng" dirty="0"/>
              <a:t>이방인의 때가 차기까지</a:t>
            </a:r>
            <a:r>
              <a:rPr lang="ko-KR" altLang="ko-KR" sz="1600" b="1" dirty="0"/>
              <a:t> 이방인들에게 밟히리라</a:t>
            </a:r>
            <a:r>
              <a:rPr lang="en-US" altLang="ko-KR" sz="1600" b="1" dirty="0"/>
              <a:t> (</a:t>
            </a:r>
            <a:r>
              <a:rPr lang="ko-KR" altLang="ko-KR" sz="1600" b="1" dirty="0" err="1"/>
              <a:t>눅</a:t>
            </a:r>
            <a:r>
              <a:rPr lang="en-US" altLang="ko-KR" sz="1600" b="1" dirty="0"/>
              <a:t> 21:24)</a:t>
            </a:r>
            <a:endParaRPr lang="en-US" altLang="ko-KR" sz="1600" b="1" baseline="30000" dirty="0" smtClean="0"/>
          </a:p>
          <a:p>
            <a:pPr>
              <a:lnSpc>
                <a:spcPct val="170000"/>
              </a:lnSpc>
            </a:pPr>
            <a:r>
              <a:rPr lang="ko-KR" altLang="ko-KR" sz="1800" dirty="0" smtClean="0"/>
              <a:t>예수님께서는 </a:t>
            </a:r>
            <a:r>
              <a:rPr lang="ko-KR" altLang="ko-KR" sz="1800" dirty="0"/>
              <a:t>오늘날에 </a:t>
            </a:r>
            <a:r>
              <a:rPr lang="ko-KR" altLang="ko-KR" sz="1800" dirty="0" smtClean="0"/>
              <a:t>일어나</a:t>
            </a:r>
            <a:r>
              <a:rPr lang="ko-KR" altLang="en-US" sz="1800" dirty="0" smtClean="0"/>
              <a:t>는</a:t>
            </a:r>
            <a:r>
              <a:rPr lang="ko-KR" altLang="ko-KR" sz="1800" dirty="0" smtClean="0"/>
              <a:t> </a:t>
            </a:r>
            <a:r>
              <a:rPr lang="ko-KR" altLang="ko-KR" sz="1800" dirty="0"/>
              <a:t>테러들을 예언하셨다</a:t>
            </a:r>
            <a:r>
              <a:rPr lang="en-US" altLang="ko-KR" sz="1800" dirty="0"/>
              <a:t> (</a:t>
            </a:r>
            <a:r>
              <a:rPr lang="ko-KR" altLang="ko-KR" sz="1800" dirty="0"/>
              <a:t>요</a:t>
            </a:r>
            <a:r>
              <a:rPr lang="en-US" altLang="ko-KR" sz="1800" dirty="0"/>
              <a:t> 16:2</a:t>
            </a:r>
            <a:r>
              <a:rPr lang="en-US" altLang="ko-KR" sz="1800" dirty="0" smtClean="0"/>
              <a:t>) (</a:t>
            </a:r>
            <a:r>
              <a:rPr lang="ko-KR" altLang="en-US" sz="1800" dirty="0" smtClean="0"/>
              <a:t>사울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중세시대 십자군</a:t>
            </a:r>
            <a:r>
              <a:rPr lang="en-US" altLang="ko-KR" sz="1800" dirty="0" smtClean="0"/>
              <a:t>/</a:t>
            </a:r>
            <a:r>
              <a:rPr lang="ko-KR" altLang="en-US" sz="1800" dirty="0" smtClean="0"/>
              <a:t>종교재판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이슬람 테러리스트</a:t>
            </a:r>
            <a:r>
              <a:rPr lang="en-US" altLang="ko-KR" sz="1800" dirty="0" smtClean="0"/>
              <a:t>)</a:t>
            </a:r>
            <a:endParaRPr lang="en-US" altLang="ko-KR" sz="1800" baseline="30000" dirty="0" smtClean="0"/>
          </a:p>
          <a:p>
            <a:pPr lvl="1">
              <a:lnSpc>
                <a:spcPct val="170000"/>
              </a:lnSpc>
            </a:pPr>
            <a:r>
              <a:rPr lang="en-US" altLang="ko-KR" sz="1600" b="1" baseline="30000" dirty="0" smtClean="0"/>
              <a:t>2</a:t>
            </a:r>
            <a:r>
              <a:rPr lang="en-US" altLang="ko-KR" sz="1600" b="1" dirty="0" smtClean="0"/>
              <a:t> </a:t>
            </a:r>
            <a:r>
              <a:rPr lang="en-US" altLang="ko-KR" sz="1600" b="1" dirty="0"/>
              <a:t>… </a:t>
            </a:r>
            <a:r>
              <a:rPr lang="ko-KR" altLang="ko-KR" sz="1600" b="1" dirty="0"/>
              <a:t>때가 이르면 무릇 너희를 죽이는 자가 생각하기를 </a:t>
            </a:r>
            <a:r>
              <a:rPr lang="ko-KR" altLang="ko-KR" sz="1600" b="1" u="sng" dirty="0"/>
              <a:t>이것이 하나님을 섬기는 일이라 하리라</a:t>
            </a:r>
            <a:r>
              <a:rPr lang="en-US" altLang="ko-KR" sz="1600" b="1" dirty="0"/>
              <a:t> (</a:t>
            </a:r>
            <a:r>
              <a:rPr lang="ko-KR" altLang="ko-KR" sz="1600" b="1" dirty="0"/>
              <a:t>요</a:t>
            </a:r>
            <a:r>
              <a:rPr lang="en-US" altLang="ko-KR" sz="1600" b="1" dirty="0"/>
              <a:t> 16:2</a:t>
            </a:r>
            <a:r>
              <a:rPr lang="en-US" altLang="ko-KR" sz="1600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6997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ko-KR" sz="3200" dirty="0"/>
              <a:t>세계의 논란의 중심</a:t>
            </a:r>
            <a:r>
              <a:rPr lang="en-US" altLang="ko-KR" sz="3200" dirty="0"/>
              <a:t>, </a:t>
            </a:r>
            <a:r>
              <a:rPr lang="ko-KR" altLang="ko-KR" sz="3200" dirty="0"/>
              <a:t>핍박</a:t>
            </a:r>
            <a:r>
              <a:rPr lang="en-US" altLang="ko-KR" sz="3200" dirty="0"/>
              <a:t>, 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ko-KR" sz="3200" dirty="0" smtClean="0"/>
              <a:t>그리고 </a:t>
            </a:r>
            <a:r>
              <a:rPr lang="ko-KR" altLang="ko-KR" sz="3200" dirty="0"/>
              <a:t>반 유대주의</a:t>
            </a:r>
            <a:endParaRPr lang="ko-KR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70000"/>
              </a:lnSpc>
            </a:pPr>
            <a:r>
              <a:rPr lang="ko-KR" altLang="en-US" sz="1800" dirty="0" smtClean="0"/>
              <a:t>이스라엘을 자신의 땅으로 인도하심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/ </a:t>
            </a:r>
            <a:r>
              <a:rPr lang="ko-KR" altLang="en-US" sz="1800" dirty="0" smtClean="0"/>
              <a:t>하나님께서 이스라엘을 핍박할 어부와 </a:t>
            </a:r>
            <a:r>
              <a:rPr lang="ko-KR" altLang="en-US" sz="1800" dirty="0"/>
              <a:t>포수를 보내심</a:t>
            </a:r>
            <a:endParaRPr lang="en-US" altLang="ko-KR" sz="1800" dirty="0"/>
          </a:p>
          <a:p>
            <a:pPr lvl="1">
              <a:lnSpc>
                <a:spcPct val="170000"/>
              </a:lnSpc>
            </a:pPr>
            <a:r>
              <a:rPr lang="en-US" altLang="ko-KR" sz="1600" b="1" baseline="30000" dirty="0"/>
              <a:t>14</a:t>
            </a:r>
            <a:r>
              <a:rPr lang="en-US" altLang="ko-KR" sz="1600" b="1" dirty="0"/>
              <a:t> </a:t>
            </a:r>
            <a:r>
              <a:rPr lang="ko-KR" altLang="ko-KR" sz="1600" b="1" dirty="0"/>
              <a:t>여호와의 말씀이니라 그러나 보라 날이 이르리니 다시는 이스라엘 자손을 </a:t>
            </a:r>
            <a:r>
              <a:rPr lang="ko-KR" altLang="ko-KR" sz="1600" b="1" dirty="0" err="1"/>
              <a:t>애굽</a:t>
            </a:r>
            <a:r>
              <a:rPr lang="ko-KR" altLang="ko-KR" sz="1600" b="1" dirty="0"/>
              <a:t> 땅에서 인도하여 내신 여호와께서 살아 계심을 두고 맹세하지 아니하고 </a:t>
            </a:r>
            <a:r>
              <a:rPr lang="en-US" altLang="ko-KR" sz="1600" b="1" baseline="30000" dirty="0"/>
              <a:t>15</a:t>
            </a:r>
            <a:r>
              <a:rPr lang="en-US" altLang="ko-KR" sz="1600" b="1" dirty="0"/>
              <a:t> </a:t>
            </a:r>
            <a:r>
              <a:rPr lang="ko-KR" altLang="ko-KR" sz="1600" b="1" dirty="0"/>
              <a:t>이스라엘 자손을 </a:t>
            </a:r>
            <a:r>
              <a:rPr lang="ko-KR" altLang="ko-KR" sz="1600" b="1" u="sng" dirty="0"/>
              <a:t>북방 땅과 그 쫓겨났던 모든 나라</a:t>
            </a:r>
            <a:r>
              <a:rPr lang="ko-KR" altLang="ko-KR" sz="1600" b="1" dirty="0"/>
              <a:t>에서 인도하여 내신 여호와께서 살아 계심을 두고 맹세하리라 내가 그들을 그들의 조상들에게 준 </a:t>
            </a:r>
            <a:r>
              <a:rPr lang="ko-KR" altLang="ko-KR" sz="1600" b="1" u="sng" dirty="0"/>
              <a:t>그들의 땅으로 인도하여 들이리라</a:t>
            </a:r>
            <a:r>
              <a:rPr lang="ko-KR" altLang="ko-KR" sz="1600" b="1" dirty="0"/>
              <a:t> </a:t>
            </a:r>
            <a:r>
              <a:rPr lang="en-US" altLang="ko-KR" sz="1600" b="1" baseline="30000" dirty="0"/>
              <a:t>16</a:t>
            </a:r>
            <a:r>
              <a:rPr lang="en-US" altLang="ko-KR" sz="1600" b="1" dirty="0"/>
              <a:t> </a:t>
            </a:r>
            <a:r>
              <a:rPr lang="ko-KR" altLang="ko-KR" sz="1600" b="1" dirty="0"/>
              <a:t>여호와의 말씀이니라 보라 내가 </a:t>
            </a:r>
            <a:r>
              <a:rPr lang="ko-KR" altLang="ko-KR" sz="1600" b="1" u="sng" dirty="0"/>
              <a:t>많은 </a:t>
            </a:r>
            <a:r>
              <a:rPr lang="ko-KR" altLang="ko-KR" sz="1600" b="1" u="sng" dirty="0" smtClean="0"/>
              <a:t>어부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긍정적 의미로만 볼 수는 없음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암 </a:t>
            </a:r>
            <a:r>
              <a:rPr lang="en-US" altLang="ko-KR" sz="1600" dirty="0" smtClean="0"/>
              <a:t>4:2; </a:t>
            </a:r>
            <a:r>
              <a:rPr lang="ko-KR" altLang="en-US" sz="1600" dirty="0" smtClean="0"/>
              <a:t>합 </a:t>
            </a:r>
            <a:r>
              <a:rPr lang="en-US" altLang="ko-KR" sz="1600" dirty="0" smtClean="0"/>
              <a:t>1:14-17 </a:t>
            </a:r>
            <a:r>
              <a:rPr lang="ko-KR" altLang="en-US" sz="1600" dirty="0" smtClean="0"/>
              <a:t>등</a:t>
            </a:r>
            <a:r>
              <a:rPr lang="en-US" altLang="ko-KR" sz="1600" dirty="0" smtClean="0"/>
              <a:t>)</a:t>
            </a:r>
            <a:r>
              <a:rPr lang="ko-KR" altLang="ko-KR" sz="1600" b="1" dirty="0" smtClean="0"/>
              <a:t>를 </a:t>
            </a:r>
            <a:r>
              <a:rPr lang="ko-KR" altLang="ko-KR" sz="1600" b="1" dirty="0"/>
              <a:t>불러다가 그들을 낚게 하며 그 후에 </a:t>
            </a:r>
            <a:r>
              <a:rPr lang="ko-KR" altLang="ko-KR" sz="1600" b="1" u="sng" dirty="0"/>
              <a:t>많은 포수</a:t>
            </a:r>
            <a:r>
              <a:rPr lang="ko-KR" altLang="ko-KR" sz="1600" b="1" dirty="0"/>
              <a:t>를 불러다가 그들을 모든 산과 모든 언덕과 바위 틈에서 사냥하게 하리니</a:t>
            </a:r>
            <a:r>
              <a:rPr lang="en-US" altLang="ko-KR" sz="1600" b="1" dirty="0"/>
              <a:t> (</a:t>
            </a:r>
            <a:r>
              <a:rPr lang="ko-KR" altLang="ko-KR" sz="1600" b="1" dirty="0" err="1"/>
              <a:t>렘</a:t>
            </a:r>
            <a:r>
              <a:rPr lang="en-US" altLang="ko-KR" sz="1600" b="1" dirty="0"/>
              <a:t> 16:14-16)</a:t>
            </a:r>
            <a:endParaRPr lang="ko-KR" altLang="en-US" sz="1600" dirty="0"/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3958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ko-KR" sz="3600" dirty="0"/>
              <a:t>예루살렘 </a:t>
            </a:r>
            <a:r>
              <a:rPr lang="ko-KR" altLang="ko-KR" sz="3600" dirty="0" smtClean="0"/>
              <a:t>전투</a:t>
            </a:r>
            <a:endParaRPr lang="ko-KR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962" y="1600200"/>
            <a:ext cx="7273638" cy="5105400"/>
          </a:xfrm>
        </p:spPr>
        <p:txBody>
          <a:bodyPr>
            <a:noAutofit/>
          </a:bodyPr>
          <a:lstStyle/>
          <a:p>
            <a:r>
              <a:rPr lang="ko-KR" altLang="ko-KR" sz="1800" dirty="0"/>
              <a:t>예루살렘 </a:t>
            </a:r>
            <a:r>
              <a:rPr lang="ko-KR" altLang="ko-KR" sz="1800" dirty="0" smtClean="0"/>
              <a:t>전투</a:t>
            </a:r>
            <a:r>
              <a:rPr lang="en-US" altLang="ko-KR" sz="1800" dirty="0" smtClean="0"/>
              <a:t>(</a:t>
            </a:r>
            <a:r>
              <a:rPr lang="ko-KR" altLang="ko-KR" sz="1800" dirty="0"/>
              <a:t>예루살렘을 차지하기 위한 영적</a:t>
            </a:r>
            <a:r>
              <a:rPr lang="en-US" altLang="ko-KR" sz="1800" dirty="0"/>
              <a:t>, </a:t>
            </a:r>
            <a:r>
              <a:rPr lang="ko-KR" altLang="ko-KR" sz="1800" dirty="0"/>
              <a:t>정치적</a:t>
            </a:r>
            <a:r>
              <a:rPr lang="en-US" altLang="ko-KR" sz="1800" dirty="0"/>
              <a:t>, </a:t>
            </a:r>
            <a:r>
              <a:rPr lang="ko-KR" altLang="ko-KR" sz="1800" dirty="0"/>
              <a:t>군사적 전투</a:t>
            </a:r>
            <a:r>
              <a:rPr lang="en-US" altLang="ko-KR" sz="1800" dirty="0" smtClean="0"/>
              <a:t>)</a:t>
            </a:r>
            <a:r>
              <a:rPr lang="ko-KR" altLang="ko-KR" sz="1800" dirty="0" smtClean="0"/>
              <a:t>는 </a:t>
            </a:r>
            <a:r>
              <a:rPr lang="ko-KR" altLang="ko-KR" sz="1800" dirty="0"/>
              <a:t>아마겟돈 전쟁을 끝내는 결정적인 전투가 </a:t>
            </a:r>
            <a:r>
              <a:rPr lang="ko-KR" altLang="en-US" sz="1800" dirty="0" smtClean="0"/>
              <a:t>된다</a:t>
            </a:r>
            <a:endParaRPr lang="en-US" altLang="ko-KR" sz="1800" dirty="0" smtClean="0"/>
          </a:p>
          <a:p>
            <a:pPr lvl="1"/>
            <a:r>
              <a:rPr lang="en-US" altLang="ko-KR" sz="1600" b="1" baseline="30000" dirty="0"/>
              <a:t>16</a:t>
            </a:r>
            <a:r>
              <a:rPr lang="en-US" altLang="ko-KR" sz="1600" b="1" dirty="0"/>
              <a:t> </a:t>
            </a:r>
            <a:r>
              <a:rPr lang="ko-KR" altLang="en-US" sz="1600" b="1" dirty="0"/>
              <a:t>세 영이 히브리어로 </a:t>
            </a:r>
            <a:r>
              <a:rPr lang="ko-KR" altLang="en-US" sz="1600" b="1" u="sng" dirty="0"/>
              <a:t>아마겟돈</a:t>
            </a:r>
            <a:r>
              <a:rPr lang="ko-KR" altLang="en-US" sz="1600" b="1" dirty="0"/>
              <a:t>이라 하는 곳으로 왕들을 </a:t>
            </a:r>
            <a:r>
              <a:rPr lang="ko-KR" altLang="en-US" sz="1600" b="1" dirty="0" smtClean="0"/>
              <a:t>모으더라 </a:t>
            </a:r>
            <a:r>
              <a:rPr lang="en-US" altLang="ko-KR" sz="1600" b="1" dirty="0" smtClean="0"/>
              <a:t>(</a:t>
            </a:r>
            <a:r>
              <a:rPr lang="ko-KR" altLang="en-US" sz="1600" b="1" dirty="0" smtClean="0"/>
              <a:t>계 </a:t>
            </a:r>
            <a:r>
              <a:rPr lang="en-US" altLang="ko-KR" sz="1600" b="1" dirty="0" smtClean="0"/>
              <a:t>16:16)</a:t>
            </a:r>
          </a:p>
          <a:p>
            <a:pPr lvl="1"/>
            <a:r>
              <a:rPr lang="en-US" altLang="ko-KR" sz="1600" b="1" baseline="30000" dirty="0" smtClean="0"/>
              <a:t>2</a:t>
            </a:r>
            <a:r>
              <a:rPr lang="en-US" altLang="ko-KR" sz="1600" b="1" dirty="0" smtClean="0"/>
              <a:t> </a:t>
            </a:r>
            <a:r>
              <a:rPr lang="ko-KR" altLang="ko-KR" sz="1600" b="1" dirty="0"/>
              <a:t>내가 </a:t>
            </a:r>
            <a:r>
              <a:rPr lang="ko-KR" altLang="ko-KR" sz="1600" b="1" u="sng" dirty="0"/>
              <a:t>이방 나라들을 </a:t>
            </a:r>
            <a:r>
              <a:rPr lang="en-US" altLang="ko-KR" sz="1600" u="sng" dirty="0"/>
              <a:t>[</a:t>
            </a:r>
            <a:r>
              <a:rPr lang="ko-KR" altLang="ko-KR" sz="1600" u="sng" dirty="0"/>
              <a:t>한글</a:t>
            </a:r>
            <a:r>
              <a:rPr lang="en-US" altLang="ko-KR" sz="1600" u="sng" dirty="0"/>
              <a:t>KJV: </a:t>
            </a:r>
            <a:r>
              <a:rPr lang="ko-KR" altLang="ko-KR" sz="1600" u="sng" dirty="0"/>
              <a:t>모든 민족들을</a:t>
            </a:r>
            <a:r>
              <a:rPr lang="en-US" altLang="ko-KR" sz="1600" u="sng" dirty="0"/>
              <a:t>]</a:t>
            </a:r>
            <a:r>
              <a:rPr lang="en-US" altLang="ko-KR" sz="1600" b="1" u="sng" dirty="0"/>
              <a:t> </a:t>
            </a:r>
            <a:r>
              <a:rPr lang="ko-KR" altLang="ko-KR" sz="1600" b="1" u="sng" dirty="0"/>
              <a:t>모아 예루살렘과 싸우게 하리니</a:t>
            </a:r>
            <a:r>
              <a:rPr lang="ko-KR" altLang="ko-KR" sz="1600" b="1" dirty="0"/>
              <a:t> </a:t>
            </a:r>
            <a:r>
              <a:rPr lang="en-US" altLang="ko-KR" sz="1600" b="1" dirty="0"/>
              <a:t>... </a:t>
            </a:r>
            <a:r>
              <a:rPr lang="en-US" altLang="ko-KR" sz="1600" b="1" baseline="30000" dirty="0"/>
              <a:t>3</a:t>
            </a:r>
            <a:r>
              <a:rPr lang="en-US" altLang="ko-KR" sz="1600" b="1" dirty="0"/>
              <a:t> </a:t>
            </a:r>
            <a:r>
              <a:rPr lang="ko-KR" altLang="ko-KR" sz="1600" b="1" dirty="0"/>
              <a:t>그 때에 여호와께서 나가사 </a:t>
            </a:r>
            <a:r>
              <a:rPr lang="en-US" altLang="ko-KR" sz="1600" dirty="0"/>
              <a:t>[</a:t>
            </a:r>
            <a:r>
              <a:rPr lang="ko-KR" altLang="ko-KR" sz="1600" dirty="0"/>
              <a:t>예수님의 재림</a:t>
            </a:r>
            <a:r>
              <a:rPr lang="en-US" altLang="ko-KR" sz="1600" dirty="0"/>
              <a:t>]</a:t>
            </a:r>
            <a:r>
              <a:rPr lang="en-US" altLang="ko-KR" sz="1600" b="1" dirty="0"/>
              <a:t> </a:t>
            </a:r>
            <a:r>
              <a:rPr lang="ko-KR" altLang="ko-KR" sz="1600" b="1" dirty="0"/>
              <a:t>그 이방 나라들을 치시되 이왕의 전쟁 날에 싸운 것 같이 하시리라</a:t>
            </a:r>
            <a:r>
              <a:rPr lang="en-US" altLang="ko-KR" sz="1600" b="1" dirty="0"/>
              <a:t> (</a:t>
            </a:r>
            <a:r>
              <a:rPr lang="ko-KR" altLang="ko-KR" sz="1600" b="1" dirty="0" err="1"/>
              <a:t>슥</a:t>
            </a:r>
            <a:r>
              <a:rPr lang="en-US" altLang="ko-KR" sz="1600" b="1" dirty="0"/>
              <a:t> 14:2-3</a:t>
            </a:r>
            <a:r>
              <a:rPr lang="en-US" altLang="ko-KR" sz="1600" b="1" dirty="0" smtClean="0"/>
              <a:t>)</a:t>
            </a:r>
          </a:p>
          <a:p>
            <a:r>
              <a:rPr lang="ko-KR" altLang="ko-KR" sz="1800" dirty="0" smtClean="0"/>
              <a:t>사단의 </a:t>
            </a:r>
            <a:r>
              <a:rPr lang="ko-KR" altLang="ko-KR" sz="1800" dirty="0"/>
              <a:t>마지막 때 전략은 </a:t>
            </a:r>
            <a:r>
              <a:rPr lang="ko-KR" altLang="ko-KR" sz="1800" b="1" dirty="0" smtClean="0"/>
              <a:t>예루살렘을 </a:t>
            </a:r>
            <a:r>
              <a:rPr lang="ko-KR" altLang="ko-KR" sz="1800" b="1" dirty="0"/>
              <a:t>영원히 다스리는</a:t>
            </a:r>
            <a:r>
              <a:rPr lang="ko-KR" altLang="ko-KR" sz="1800" dirty="0"/>
              <a:t> 것이다</a:t>
            </a:r>
            <a:r>
              <a:rPr lang="en-US" altLang="ko-KR" sz="1800" dirty="0" smtClean="0"/>
              <a:t>.</a:t>
            </a:r>
          </a:p>
          <a:p>
            <a:pPr lvl="1"/>
            <a:r>
              <a:rPr lang="ko-KR" altLang="ko-KR" sz="1600" b="1" dirty="0" smtClean="0"/>
              <a:t>이스라엘을 </a:t>
            </a:r>
            <a:r>
              <a:rPr lang="ko-KR" altLang="ko-KR" sz="1600" b="1" dirty="0"/>
              <a:t>미혹</a:t>
            </a:r>
            <a:r>
              <a:rPr lang="ko-KR" altLang="ko-KR" sz="1600" dirty="0"/>
              <a:t>해서 짐승의 표를 받게 함</a:t>
            </a:r>
            <a:r>
              <a:rPr lang="en-US" altLang="ko-KR" sz="1600" dirty="0"/>
              <a:t> (</a:t>
            </a:r>
            <a:r>
              <a:rPr lang="ko-KR" altLang="ko-KR" sz="1600" dirty="0"/>
              <a:t>적그리스도와 </a:t>
            </a:r>
            <a:r>
              <a:rPr lang="ko-KR" altLang="ko-KR" sz="1600" dirty="0" smtClean="0"/>
              <a:t>동맹</a:t>
            </a:r>
            <a:r>
              <a:rPr lang="en-US" altLang="ko-KR" sz="1600" dirty="0" smtClean="0"/>
              <a:t>)</a:t>
            </a:r>
          </a:p>
          <a:p>
            <a:pPr lvl="1"/>
            <a:r>
              <a:rPr lang="ko-KR" altLang="ko-KR" sz="1600" b="1" dirty="0" smtClean="0"/>
              <a:t>유대 </a:t>
            </a:r>
            <a:r>
              <a:rPr lang="ko-KR" altLang="ko-KR" sz="1600" b="1" dirty="0"/>
              <a:t>민족의 남은 자들을 죽여버려서</a:t>
            </a:r>
            <a:r>
              <a:rPr lang="ko-KR" altLang="ko-KR" sz="1600" dirty="0"/>
              <a:t> 아무도 예수님이 예루살렘을 다스리는 것을 환영하지 못하도록 함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ko-KR" altLang="ko-KR" sz="1600" dirty="0" smtClean="0"/>
              <a:t>이스라엘이 </a:t>
            </a:r>
            <a:r>
              <a:rPr lang="ko-KR" altLang="ko-KR" sz="1600" b="1" dirty="0"/>
              <a:t>예수님에 대해 실족</a:t>
            </a:r>
            <a:r>
              <a:rPr lang="ko-KR" altLang="ko-KR" sz="1600" dirty="0"/>
              <a:t>하게 만들어서 그분을 왕으로 받아들이지 못하게 함</a:t>
            </a:r>
            <a:endParaRPr lang="en-US" altLang="ko-KR" sz="1600" dirty="0" smtClean="0"/>
          </a:p>
        </p:txBody>
      </p:sp>
    </p:spTree>
    <p:extLst>
      <p:ext uri="{BB962C8B-B14F-4D97-AF65-F5344CB8AC3E}">
        <p14:creationId xmlns:p14="http://schemas.microsoft.com/office/powerpoint/2010/main" val="56997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ko-KR" sz="3600" dirty="0"/>
              <a:t>예루살렘 전투</a:t>
            </a:r>
            <a:endParaRPr lang="ko-KR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ko-KR" sz="1800" dirty="0"/>
              <a:t>예루살렘 도성은 점령되며 이 도시 인구의 반은 포로로 잡혀가게 될 것이다</a:t>
            </a:r>
            <a:r>
              <a:rPr lang="en-US" altLang="ko-KR" sz="1800" dirty="0"/>
              <a:t> (</a:t>
            </a:r>
            <a:r>
              <a:rPr lang="ko-KR" altLang="ko-KR" sz="1800" dirty="0" err="1"/>
              <a:t>슥</a:t>
            </a:r>
            <a:r>
              <a:rPr lang="en-US" altLang="ko-KR" sz="1800" dirty="0"/>
              <a:t> 14:2</a:t>
            </a:r>
            <a:r>
              <a:rPr lang="en-US" altLang="ko-KR" sz="1800" dirty="0" smtClean="0"/>
              <a:t>).</a:t>
            </a:r>
            <a:endParaRPr lang="en-US" altLang="ko-KR" sz="2000" dirty="0" smtClean="0"/>
          </a:p>
          <a:p>
            <a:pPr lvl="1"/>
            <a:r>
              <a:rPr lang="en-US" altLang="ko-KR" sz="1600" b="1" baseline="30000" dirty="0"/>
              <a:t>2 </a:t>
            </a:r>
            <a:r>
              <a:rPr lang="ko-KR" altLang="ko-KR" sz="1600" b="1" dirty="0"/>
              <a:t>내가 이방 나라들을 모아 예루살렘과 싸우게 하리니 성읍이 함락되며 가옥이 약탈되며 부녀가 욕을 당하며 </a:t>
            </a:r>
            <a:r>
              <a:rPr lang="ko-KR" altLang="ko-KR" sz="1600" b="1" u="sng" dirty="0"/>
              <a:t>성읍 백성이 절반이나</a:t>
            </a:r>
            <a:r>
              <a:rPr lang="ko-KR" altLang="ko-KR" sz="1600" b="1" dirty="0"/>
              <a:t> </a:t>
            </a:r>
            <a:r>
              <a:rPr lang="ko-KR" altLang="ko-KR" sz="1600" b="1" u="sng" dirty="0"/>
              <a:t>사로잡혀 가려니와</a:t>
            </a:r>
            <a:r>
              <a:rPr lang="ko-KR" altLang="ko-KR" sz="1600" b="1" dirty="0"/>
              <a:t> 남은 백성은 성읍에서 끊어지지 아니하리라</a:t>
            </a:r>
            <a:r>
              <a:rPr lang="en-US" altLang="ko-KR" sz="1600" b="1" dirty="0"/>
              <a:t> (</a:t>
            </a:r>
            <a:r>
              <a:rPr lang="ko-KR" altLang="ko-KR" sz="1600" b="1" dirty="0" err="1"/>
              <a:t>슥</a:t>
            </a:r>
            <a:r>
              <a:rPr lang="en-US" altLang="ko-KR" sz="1600" b="1" dirty="0"/>
              <a:t> 14:2</a:t>
            </a:r>
            <a:r>
              <a:rPr lang="en-US" altLang="ko-KR" sz="1600" b="1" dirty="0" smtClean="0"/>
              <a:t>)</a:t>
            </a:r>
          </a:p>
          <a:p>
            <a:r>
              <a:rPr lang="ko-KR" altLang="ko-KR" sz="1800" b="1" dirty="0"/>
              <a:t>구원과 핍박</a:t>
            </a:r>
            <a:r>
              <a:rPr lang="en-US" altLang="ko-KR" sz="1800" dirty="0"/>
              <a:t>: </a:t>
            </a:r>
            <a:r>
              <a:rPr lang="ko-KR" altLang="ko-KR" sz="1800" dirty="0"/>
              <a:t>적그리스도가 유대 백성들을 </a:t>
            </a:r>
            <a:r>
              <a:rPr lang="ko-KR" altLang="ko-KR" sz="1800" dirty="0" smtClean="0"/>
              <a:t>공격</a:t>
            </a:r>
            <a:r>
              <a:rPr lang="ko-KR" altLang="en-US" sz="1800" dirty="0" smtClean="0"/>
              <a:t>함으로</a:t>
            </a:r>
            <a:r>
              <a:rPr lang="ko-KR" altLang="ko-KR" sz="1800" dirty="0" smtClean="0"/>
              <a:t> </a:t>
            </a:r>
            <a:r>
              <a:rPr lang="ko-KR" altLang="ko-KR" sz="1800" dirty="0"/>
              <a:t>이들은</a:t>
            </a:r>
            <a:r>
              <a:rPr lang="en-US" altLang="ko-KR" sz="1800" dirty="0"/>
              <a:t> 2/3</a:t>
            </a:r>
            <a:r>
              <a:rPr lang="ko-KR" altLang="ko-KR" sz="1800" dirty="0"/>
              <a:t>가 죽임을 당하며</a:t>
            </a:r>
            <a:r>
              <a:rPr lang="en-US" altLang="ko-KR" sz="1800" dirty="0"/>
              <a:t>, </a:t>
            </a:r>
            <a:r>
              <a:rPr lang="ko-KR" altLang="ko-KR" sz="1800" dirty="0"/>
              <a:t>남은</a:t>
            </a:r>
            <a:r>
              <a:rPr lang="en-US" altLang="ko-KR" sz="1800" dirty="0"/>
              <a:t> 1/3</a:t>
            </a:r>
            <a:r>
              <a:rPr lang="ko-KR" altLang="ko-KR" sz="1800" dirty="0"/>
              <a:t>은 구원을 받아들이게 될 것이다</a:t>
            </a:r>
            <a:r>
              <a:rPr lang="en-US" altLang="ko-KR" sz="1800" dirty="0" smtClean="0"/>
              <a:t>.</a:t>
            </a:r>
            <a:endParaRPr lang="en-US" altLang="ko-KR" sz="2000" dirty="0" smtClean="0"/>
          </a:p>
          <a:p>
            <a:pPr lvl="1"/>
            <a:r>
              <a:rPr lang="en-US" altLang="ko-KR" sz="1600" b="1" baseline="30000" dirty="0"/>
              <a:t>8</a:t>
            </a:r>
            <a:r>
              <a:rPr lang="en-US" altLang="ko-KR" sz="1600" b="1" dirty="0"/>
              <a:t> </a:t>
            </a:r>
            <a:r>
              <a:rPr lang="ko-KR" altLang="ko-KR" sz="1600" b="1" dirty="0"/>
              <a:t>여호와가 말하노라 이 온 땅에서 삼분의 이는 멸망하고 삼분의 일은 거기 남으리니 </a:t>
            </a:r>
            <a:r>
              <a:rPr lang="en-US" altLang="ko-KR" sz="1600" b="1" baseline="30000" dirty="0"/>
              <a:t>9</a:t>
            </a:r>
            <a:r>
              <a:rPr lang="en-US" altLang="ko-KR" sz="1600" b="1" dirty="0"/>
              <a:t> </a:t>
            </a:r>
            <a:r>
              <a:rPr lang="ko-KR" altLang="ko-KR" sz="1600" b="1" dirty="0"/>
              <a:t>내가 그 </a:t>
            </a:r>
            <a:r>
              <a:rPr lang="ko-KR" altLang="ko-KR" sz="1600" b="1" u="sng" dirty="0"/>
              <a:t>삼분의 일</a:t>
            </a:r>
            <a:r>
              <a:rPr lang="ko-KR" altLang="ko-KR" sz="1600" b="1" dirty="0"/>
              <a:t>을 불 가운데에 던져 은 같이 연단하며 금 같이 시험할 것이라 그</a:t>
            </a:r>
            <a:r>
              <a:rPr lang="ko-KR" altLang="ko-KR" sz="1600" b="1" u="sng" dirty="0"/>
              <a:t>들이 내 이름을 부르리니</a:t>
            </a:r>
            <a:r>
              <a:rPr lang="ko-KR" altLang="ko-KR" sz="1600" b="1" dirty="0"/>
              <a:t> </a:t>
            </a:r>
            <a:r>
              <a:rPr lang="en-US" altLang="ko-KR" sz="1600" b="1" dirty="0"/>
              <a:t>… (</a:t>
            </a:r>
            <a:r>
              <a:rPr lang="ko-KR" altLang="ko-KR" sz="1600" b="1" dirty="0" err="1"/>
              <a:t>슥</a:t>
            </a:r>
            <a:r>
              <a:rPr lang="en-US" altLang="ko-KR" sz="1600" b="1" dirty="0"/>
              <a:t> 13:8-9)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14738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ko-KR" sz="3200" dirty="0"/>
              <a:t>참된 교회는 이스라엘의 </a:t>
            </a:r>
            <a:r>
              <a:rPr lang="ko-KR" altLang="ko-KR" sz="3200" dirty="0" smtClean="0"/>
              <a:t>편에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ko-KR" sz="3200" dirty="0" smtClean="0"/>
              <a:t>설 것이다</a:t>
            </a:r>
            <a:endParaRPr lang="ko-KR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962" y="1600200"/>
            <a:ext cx="7121238" cy="5257800"/>
          </a:xfrm>
        </p:spPr>
        <p:txBody>
          <a:bodyPr>
            <a:normAutofit/>
          </a:bodyPr>
          <a:lstStyle/>
          <a:p>
            <a:r>
              <a:rPr lang="ko-KR" altLang="ko-KR" sz="1800" dirty="0"/>
              <a:t>성경은 교회가 이스라엘을 향한 하나님의 목적과 함께 설 것에 대해 말하고 </a:t>
            </a:r>
            <a:r>
              <a:rPr lang="ko-KR" altLang="ko-KR" sz="1800" dirty="0" smtClean="0"/>
              <a:t>있다</a:t>
            </a:r>
            <a:endParaRPr lang="en-US" altLang="ko-KR" sz="1800" dirty="0" smtClean="0"/>
          </a:p>
          <a:p>
            <a:pPr lvl="1"/>
            <a:r>
              <a:rPr lang="en-US" altLang="ko-KR" sz="1600" b="1" baseline="30000" dirty="0"/>
              <a:t>1</a:t>
            </a:r>
            <a:r>
              <a:rPr lang="en-US" altLang="ko-KR" sz="1600" b="1" dirty="0"/>
              <a:t> </a:t>
            </a:r>
            <a:r>
              <a:rPr lang="ko-KR" altLang="ko-KR" sz="1600" b="1" u="sng" dirty="0"/>
              <a:t>너희</a:t>
            </a:r>
            <a:r>
              <a:rPr lang="ko-KR" altLang="ko-KR" sz="1600" b="1" dirty="0"/>
              <a:t> 하나님이 이르시되 </a:t>
            </a:r>
            <a:r>
              <a:rPr lang="ko-KR" altLang="ko-KR" sz="1600" b="1" u="sng" dirty="0"/>
              <a:t>너희는 위로하라</a:t>
            </a:r>
            <a:r>
              <a:rPr lang="ko-KR" altLang="ko-KR" sz="1600" b="1" dirty="0"/>
              <a:t> 내 백성을 위로하라 </a:t>
            </a:r>
            <a:r>
              <a:rPr lang="en-US" altLang="ko-KR" sz="1600" b="1" dirty="0" smtClean="0"/>
              <a:t>(</a:t>
            </a:r>
            <a:r>
              <a:rPr lang="ko-KR" altLang="ko-KR" sz="1600" b="1" dirty="0"/>
              <a:t>사</a:t>
            </a:r>
            <a:r>
              <a:rPr lang="en-US" altLang="ko-KR" sz="1600" b="1" dirty="0"/>
              <a:t> </a:t>
            </a:r>
            <a:r>
              <a:rPr lang="en-US" altLang="ko-KR" sz="1600" b="1" dirty="0" smtClean="0"/>
              <a:t>40:1)</a:t>
            </a:r>
          </a:p>
          <a:p>
            <a:pPr lvl="1"/>
            <a:r>
              <a:rPr lang="en-US" altLang="ko-KR" sz="1600" b="1" baseline="30000" dirty="0"/>
              <a:t>11</a:t>
            </a:r>
            <a:r>
              <a:rPr lang="en-US" altLang="ko-KR" sz="1600" b="1" dirty="0"/>
              <a:t> </a:t>
            </a:r>
            <a:r>
              <a:rPr lang="ko-KR" altLang="ko-KR" sz="1600" b="1" u="sng" dirty="0"/>
              <a:t>여호와께서 땅 끝</a:t>
            </a:r>
            <a:r>
              <a:rPr lang="en-US" altLang="ko-KR" sz="1600" u="sng" dirty="0"/>
              <a:t>[</a:t>
            </a:r>
            <a:r>
              <a:rPr lang="ko-KR" altLang="ko-KR" sz="1600" u="sng" dirty="0"/>
              <a:t>열방의 이방인들</a:t>
            </a:r>
            <a:r>
              <a:rPr lang="en-US" altLang="ko-KR" sz="1600" u="sng" dirty="0"/>
              <a:t>]</a:t>
            </a:r>
            <a:r>
              <a:rPr lang="ko-KR" altLang="ko-KR" sz="1600" b="1" u="sng" dirty="0"/>
              <a:t>까지 선포하시되</a:t>
            </a:r>
            <a:r>
              <a:rPr lang="en-US" altLang="ko-KR" sz="1600" b="1" dirty="0"/>
              <a:t>[</a:t>
            </a:r>
            <a:r>
              <a:rPr lang="ko-KR" altLang="ko-KR" sz="1600" b="1" dirty="0"/>
              <a:t>명령하시되</a:t>
            </a:r>
            <a:r>
              <a:rPr lang="en-US" altLang="ko-KR" sz="1600" b="1" dirty="0"/>
              <a:t>] </a:t>
            </a:r>
            <a:r>
              <a:rPr lang="ko-KR" altLang="ko-KR" sz="1600" b="1" dirty="0"/>
              <a:t>너희는 딸 시온에게 </a:t>
            </a:r>
            <a:r>
              <a:rPr lang="ko-KR" altLang="ko-KR" sz="1600" b="1" u="sng" dirty="0"/>
              <a:t>이르라</a:t>
            </a:r>
            <a:r>
              <a:rPr lang="ko-KR" altLang="ko-KR" sz="1600" b="1" dirty="0"/>
              <a:t> 보라 네 구원이 이르렀느니라 보라 상급이 그에게 있고 보응이 그 앞에 있느니라 하셨느니라</a:t>
            </a:r>
            <a:r>
              <a:rPr lang="en-US" altLang="ko-KR" sz="1600" b="1" dirty="0"/>
              <a:t> (</a:t>
            </a:r>
            <a:r>
              <a:rPr lang="ko-KR" altLang="ko-KR" sz="1600" b="1" dirty="0"/>
              <a:t>사</a:t>
            </a:r>
            <a:r>
              <a:rPr lang="en-US" altLang="ko-KR" sz="1600" b="1" dirty="0"/>
              <a:t> 62:11)</a:t>
            </a:r>
            <a:endParaRPr lang="en-US" altLang="ko-KR" sz="1600" b="1" dirty="0" smtClean="0"/>
          </a:p>
          <a:p>
            <a:pPr lvl="1"/>
            <a:r>
              <a:rPr lang="ko-KR" altLang="ko-KR" sz="1600" dirty="0" smtClean="0"/>
              <a:t>우리는 </a:t>
            </a:r>
            <a:r>
              <a:rPr lang="ko-KR" altLang="en-US" sz="1600" dirty="0" smtClean="0"/>
              <a:t>예수</a:t>
            </a:r>
            <a:r>
              <a:rPr lang="ko-KR" altLang="en-US" sz="1600" dirty="0"/>
              <a:t>님</a:t>
            </a:r>
            <a:r>
              <a:rPr lang="ko-KR" altLang="ko-KR" sz="1600" dirty="0" smtClean="0"/>
              <a:t>을 </a:t>
            </a:r>
            <a:r>
              <a:rPr lang="ko-KR" altLang="ko-KR" sz="1600" dirty="0"/>
              <a:t>사랑하기에</a:t>
            </a:r>
            <a:r>
              <a:rPr lang="en-US" altLang="ko-KR" sz="1600" dirty="0"/>
              <a:t>, </a:t>
            </a:r>
            <a:r>
              <a:rPr lang="ko-KR" altLang="ko-KR" sz="1600" dirty="0"/>
              <a:t>그분이 행하는 일을 하기를 원하며</a:t>
            </a:r>
            <a:r>
              <a:rPr lang="en-US" altLang="ko-KR" sz="1600" dirty="0"/>
              <a:t>, </a:t>
            </a:r>
            <a:r>
              <a:rPr lang="ko-KR" altLang="ko-KR" sz="1600" dirty="0"/>
              <a:t>그분이 사랑하는 대상을 사랑하기를 원한다</a:t>
            </a:r>
            <a:r>
              <a:rPr lang="en-US" altLang="ko-KR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997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ko-KR" sz="3200" dirty="0"/>
              <a:t>참된 교회는 이스라엘의 </a:t>
            </a:r>
            <a:r>
              <a:rPr lang="ko-KR" altLang="ko-KR" sz="3200" dirty="0" smtClean="0"/>
              <a:t>편에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ko-KR" sz="3200" dirty="0" smtClean="0"/>
              <a:t>설 </a:t>
            </a:r>
            <a:r>
              <a:rPr lang="ko-KR" altLang="ko-KR" sz="3200" dirty="0"/>
              <a:t>것이다</a:t>
            </a:r>
            <a:endParaRPr lang="ko-KR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962" y="1600200"/>
            <a:ext cx="7197438" cy="5029200"/>
          </a:xfrm>
        </p:spPr>
        <p:txBody>
          <a:bodyPr>
            <a:noAutofit/>
          </a:bodyPr>
          <a:lstStyle/>
          <a:p>
            <a:r>
              <a:rPr lang="ko-KR" altLang="ko-KR" sz="1800" dirty="0"/>
              <a:t>교회는 이스라엘을 향한 하나님의 </a:t>
            </a:r>
            <a:r>
              <a:rPr lang="ko-KR" altLang="ko-KR" sz="1800" dirty="0" smtClean="0"/>
              <a:t>목적</a:t>
            </a:r>
            <a:r>
              <a:rPr lang="ko-KR" altLang="en-US" sz="1800" dirty="0" smtClean="0"/>
              <a:t>을</a:t>
            </a:r>
            <a:r>
              <a:rPr lang="ko-KR" altLang="ko-KR" sz="1800" dirty="0" smtClean="0"/>
              <a:t> </a:t>
            </a:r>
            <a:r>
              <a:rPr lang="ko-KR" altLang="ko-KR" sz="1800" dirty="0"/>
              <a:t>담대하게 기도하고 </a:t>
            </a:r>
            <a:r>
              <a:rPr lang="ko-KR" altLang="ko-KR" sz="1800" dirty="0" smtClean="0"/>
              <a:t>선포하</a:t>
            </a:r>
            <a:r>
              <a:rPr lang="ko-KR" altLang="en-US" sz="1800" dirty="0" smtClean="0"/>
              <a:t>고</a:t>
            </a:r>
            <a:r>
              <a:rPr lang="en-US" altLang="ko-KR" sz="1800" dirty="0" smtClean="0"/>
              <a:t> </a:t>
            </a:r>
            <a:r>
              <a:rPr lang="ko-KR" altLang="ko-KR" sz="1800" dirty="0"/>
              <a:t>노래함으로 모든 열방이 이것을 </a:t>
            </a:r>
            <a:r>
              <a:rPr lang="ko-KR" altLang="ko-KR" sz="1800" dirty="0" smtClean="0"/>
              <a:t>명</a:t>
            </a:r>
            <a:r>
              <a:rPr lang="ko-KR" altLang="en-US" sz="1800" dirty="0" smtClean="0"/>
              <a:t>확히</a:t>
            </a:r>
            <a:r>
              <a:rPr lang="ko-KR" altLang="ko-KR" sz="1800" dirty="0" smtClean="0"/>
              <a:t> </a:t>
            </a:r>
            <a:r>
              <a:rPr lang="ko-KR" altLang="ko-KR" sz="1800" dirty="0"/>
              <a:t>듣도록 해야 </a:t>
            </a:r>
            <a:r>
              <a:rPr lang="ko-KR" altLang="ko-KR" sz="1800" dirty="0" smtClean="0"/>
              <a:t>한다</a:t>
            </a:r>
            <a:r>
              <a:rPr lang="en-US" altLang="ko-KR" sz="1800" dirty="0" smtClean="0"/>
              <a:t>.</a:t>
            </a:r>
            <a:endParaRPr lang="en-US" altLang="ko-KR" sz="1800" dirty="0"/>
          </a:p>
          <a:p>
            <a:pPr lvl="1"/>
            <a:r>
              <a:rPr lang="en-US" altLang="ko-KR" sz="1600" b="1" baseline="30000" dirty="0"/>
              <a:t>7</a:t>
            </a:r>
            <a:r>
              <a:rPr lang="en-US" altLang="ko-KR" sz="1600" b="1" dirty="0"/>
              <a:t> </a:t>
            </a:r>
            <a:r>
              <a:rPr lang="en-US" altLang="ko-KR" sz="1600" b="1" dirty="0" smtClean="0"/>
              <a:t>…</a:t>
            </a:r>
            <a:r>
              <a:rPr lang="ko-KR" altLang="ko-KR" sz="1600" b="1" dirty="0" smtClean="0"/>
              <a:t> </a:t>
            </a:r>
            <a:r>
              <a:rPr lang="ko-KR" altLang="ko-KR" sz="1600" b="1" dirty="0"/>
              <a:t>너희는 여러 민족의 앞에 서서 야곱을 위하여 </a:t>
            </a:r>
            <a:r>
              <a:rPr lang="ko-KR" altLang="ko-KR" sz="1600" b="1" u="sng" dirty="0"/>
              <a:t>기뻐 </a:t>
            </a:r>
            <a:r>
              <a:rPr lang="ko-KR" altLang="ko-KR" sz="1600" b="1" u="sng" dirty="0" smtClean="0"/>
              <a:t>외치라</a:t>
            </a:r>
            <a:r>
              <a:rPr lang="ko-KR" altLang="ko-KR" sz="1600" b="1" dirty="0" smtClean="0"/>
              <a:t> </a:t>
            </a:r>
            <a:r>
              <a:rPr lang="ko-KR" altLang="ko-KR" sz="1600" b="1" dirty="0"/>
              <a:t>너희는 </a:t>
            </a:r>
            <a:r>
              <a:rPr lang="ko-KR" altLang="ko-KR" sz="1600" b="1" u="sng" dirty="0"/>
              <a:t>전파하며</a:t>
            </a:r>
            <a:r>
              <a:rPr lang="ko-KR" altLang="ko-KR" sz="1600" b="1" dirty="0"/>
              <a:t> </a:t>
            </a:r>
            <a:r>
              <a:rPr lang="ko-KR" altLang="ko-KR" sz="1600" b="1" u="sng" dirty="0"/>
              <a:t>찬양하며</a:t>
            </a:r>
            <a:r>
              <a:rPr lang="ko-KR" altLang="ko-KR" sz="1600" b="1" dirty="0"/>
              <a:t> </a:t>
            </a:r>
            <a:r>
              <a:rPr lang="ko-KR" altLang="ko-KR" sz="1600" b="1" u="sng" dirty="0"/>
              <a:t>말하라</a:t>
            </a:r>
            <a:r>
              <a:rPr lang="ko-KR" altLang="ko-KR" sz="1600" b="1" dirty="0"/>
              <a:t> 여호와여 주의 백성 이스라엘의 남은 자를 구원하소서 하라 </a:t>
            </a:r>
            <a:r>
              <a:rPr lang="en-US" altLang="ko-KR" sz="1600" b="1" dirty="0"/>
              <a:t>… </a:t>
            </a:r>
            <a:r>
              <a:rPr lang="en-US" altLang="ko-KR" sz="1600" b="1" baseline="30000" dirty="0"/>
              <a:t>10</a:t>
            </a:r>
            <a:r>
              <a:rPr lang="en-US" altLang="ko-KR" sz="1600" b="1" dirty="0"/>
              <a:t> </a:t>
            </a:r>
            <a:r>
              <a:rPr lang="ko-KR" altLang="ko-KR" sz="1600" b="1" dirty="0"/>
              <a:t>이방들이여 너희는 여호와의 말씀을 듣고 먼 섬에 </a:t>
            </a:r>
            <a:r>
              <a:rPr lang="ko-KR" altLang="ko-KR" sz="1600" b="1" u="sng" dirty="0"/>
              <a:t>전파하여</a:t>
            </a:r>
            <a:r>
              <a:rPr lang="ko-KR" altLang="ko-KR" sz="1600" b="1" dirty="0"/>
              <a:t> </a:t>
            </a:r>
            <a:r>
              <a:rPr lang="ko-KR" altLang="ko-KR" sz="1600" b="1" u="sng" dirty="0"/>
              <a:t>이르기를</a:t>
            </a:r>
            <a:r>
              <a:rPr lang="ko-KR" altLang="ko-KR" sz="1600" b="1" dirty="0"/>
              <a:t> 이스라엘을 </a:t>
            </a:r>
            <a:r>
              <a:rPr lang="ko-KR" altLang="ko-KR" sz="1600" b="1" u="sng" dirty="0"/>
              <a:t>흩으신 자가</a:t>
            </a:r>
            <a:r>
              <a:rPr lang="ko-KR" altLang="ko-KR" sz="1600" b="1" dirty="0"/>
              <a:t> </a:t>
            </a:r>
            <a:r>
              <a:rPr lang="ko-KR" altLang="ko-KR" sz="1600" b="1" u="sng" dirty="0"/>
              <a:t>그를 모으시고</a:t>
            </a:r>
            <a:r>
              <a:rPr lang="ko-KR" altLang="ko-KR" sz="1600" b="1" dirty="0"/>
              <a:t> 목자가 그 양 떼에게 행함 같이 </a:t>
            </a:r>
            <a:r>
              <a:rPr lang="ko-KR" altLang="ko-KR" sz="1600" b="1" u="sng" dirty="0"/>
              <a:t>그를 </a:t>
            </a:r>
            <a:r>
              <a:rPr lang="ko-KR" altLang="ko-KR" sz="1600" b="1" u="sng" dirty="0" err="1"/>
              <a:t>지키시리로다</a:t>
            </a:r>
            <a:r>
              <a:rPr lang="en-US" altLang="ko-KR" sz="1600" b="1" dirty="0"/>
              <a:t> (</a:t>
            </a:r>
            <a:r>
              <a:rPr lang="ko-KR" altLang="ko-KR" sz="1600" b="1" dirty="0" err="1"/>
              <a:t>렘</a:t>
            </a:r>
            <a:r>
              <a:rPr lang="en-US" altLang="ko-KR" sz="1600" b="1" dirty="0"/>
              <a:t> 31:7-10</a:t>
            </a:r>
            <a:r>
              <a:rPr lang="en-US" altLang="ko-KR" sz="1600" b="1" dirty="0" smtClean="0"/>
              <a:t>)</a:t>
            </a:r>
          </a:p>
          <a:p>
            <a:r>
              <a:rPr lang="ko-KR" altLang="ko-KR" sz="1800" dirty="0"/>
              <a:t>종국적으로 </a:t>
            </a:r>
            <a:r>
              <a:rPr lang="ko-KR" altLang="ko-KR" sz="1800" dirty="0" smtClean="0"/>
              <a:t>이스라엘</a:t>
            </a:r>
            <a:r>
              <a:rPr lang="ko-KR" altLang="en-US" sz="1800" dirty="0" smtClean="0"/>
              <a:t>은</a:t>
            </a:r>
            <a:r>
              <a:rPr lang="ko-KR" altLang="ko-KR" sz="1800" dirty="0" smtClean="0"/>
              <a:t> </a:t>
            </a:r>
            <a:r>
              <a:rPr lang="ko-KR" altLang="ko-KR" sz="1800" dirty="0"/>
              <a:t>이방인 성도들로 인해 예수님을 알고자 하는 경건한 시기</a:t>
            </a:r>
            <a:r>
              <a:rPr lang="en-US" altLang="ko-KR" sz="1800" dirty="0"/>
              <a:t>(</a:t>
            </a:r>
            <a:r>
              <a:rPr lang="ko-KR" altLang="ko-KR" sz="1800" dirty="0"/>
              <a:t>질투</a:t>
            </a:r>
            <a:r>
              <a:rPr lang="en-US" altLang="ko-KR" sz="1800" dirty="0"/>
              <a:t>)</a:t>
            </a:r>
            <a:r>
              <a:rPr lang="ko-KR" altLang="ko-KR" sz="1800" dirty="0"/>
              <a:t>가 일어나게 될 것이다</a:t>
            </a:r>
            <a:r>
              <a:rPr lang="en-US" altLang="ko-KR" sz="1800" dirty="0"/>
              <a:t> (</a:t>
            </a:r>
            <a:r>
              <a:rPr lang="ko-KR" altLang="ko-KR" sz="1800" dirty="0"/>
              <a:t>롬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10:19; 11:11).</a:t>
            </a:r>
          </a:p>
          <a:p>
            <a:pPr lvl="1"/>
            <a:r>
              <a:rPr lang="ko-KR" altLang="ko-KR" sz="1600" dirty="0" smtClean="0"/>
              <a:t>이스라엘은 </a:t>
            </a:r>
            <a:r>
              <a:rPr lang="ko-KR" altLang="ko-KR" sz="1600" b="1" dirty="0"/>
              <a:t>이방인 성도들이 영적으로 </a:t>
            </a:r>
            <a:r>
              <a:rPr lang="ko-KR" altLang="ko-KR" sz="1600" b="1" dirty="0" smtClean="0"/>
              <a:t>소유</a:t>
            </a:r>
            <a:r>
              <a:rPr lang="ko-KR" altLang="en-US" sz="1600" b="1" dirty="0" smtClean="0"/>
              <a:t>한</a:t>
            </a:r>
            <a:r>
              <a:rPr lang="ko-KR" altLang="ko-KR" sz="1600" b="1" dirty="0" smtClean="0"/>
              <a:t> </a:t>
            </a:r>
            <a:r>
              <a:rPr lang="ko-KR" altLang="ko-KR" sz="1600" b="1" dirty="0"/>
              <a:t>것들</a:t>
            </a:r>
            <a:r>
              <a:rPr lang="ko-KR" altLang="ko-KR" sz="1600" dirty="0"/>
              <a:t>을 가지기 원하게 될 </a:t>
            </a:r>
            <a:r>
              <a:rPr lang="ko-KR" altLang="ko-KR" sz="1600" dirty="0" smtClean="0"/>
              <a:t>것이다</a:t>
            </a:r>
            <a:r>
              <a:rPr lang="en-US" altLang="ko-KR" sz="1800" dirty="0" smtClean="0"/>
              <a:t>.</a:t>
            </a:r>
          </a:p>
          <a:p>
            <a:pPr lvl="1"/>
            <a:r>
              <a:rPr lang="en-US" altLang="ko-KR" sz="1600" b="1" baseline="30000" dirty="0"/>
              <a:t>11</a:t>
            </a:r>
            <a:r>
              <a:rPr lang="en-US" altLang="ko-KR" sz="1600" b="1" dirty="0"/>
              <a:t> … </a:t>
            </a:r>
            <a:r>
              <a:rPr lang="ko-KR" altLang="ko-KR" sz="1600" b="1" dirty="0"/>
              <a:t>그들이 넘어짐으로 구원이 이방인에게 이르러 </a:t>
            </a:r>
            <a:r>
              <a:rPr lang="ko-KR" altLang="ko-KR" sz="1600" b="1" u="sng" dirty="0"/>
              <a:t>이스라엘로 </a:t>
            </a:r>
            <a:r>
              <a:rPr lang="ko-KR" altLang="ko-KR" sz="1600" b="1" u="sng" dirty="0" err="1"/>
              <a:t>시기나게</a:t>
            </a:r>
            <a:r>
              <a:rPr lang="ko-KR" altLang="ko-KR" sz="1600" b="1" u="sng" dirty="0"/>
              <a:t> 함이니라</a:t>
            </a:r>
            <a:r>
              <a:rPr lang="en-US" altLang="ko-KR" sz="1600" b="1" dirty="0"/>
              <a:t> (</a:t>
            </a:r>
            <a:r>
              <a:rPr lang="ko-KR" altLang="ko-KR" sz="1600" b="1" dirty="0"/>
              <a:t>롬</a:t>
            </a:r>
            <a:r>
              <a:rPr lang="en-US" altLang="ko-KR" sz="1600" b="1" dirty="0"/>
              <a:t> 11:11)</a:t>
            </a:r>
          </a:p>
        </p:txBody>
      </p:sp>
    </p:spTree>
    <p:extLst>
      <p:ext uri="{BB962C8B-B14F-4D97-AF65-F5344CB8AC3E}">
        <p14:creationId xmlns:p14="http://schemas.microsoft.com/office/powerpoint/2010/main" val="52830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3200" dirty="0"/>
              <a:t>이스라엘 땅에 있는 유대인들이 보일 다양한 반응들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962" y="1600200"/>
            <a:ext cx="7273638" cy="5105400"/>
          </a:xfrm>
        </p:spPr>
        <p:txBody>
          <a:bodyPr>
            <a:noAutofit/>
          </a:bodyPr>
          <a:lstStyle/>
          <a:p>
            <a:r>
              <a:rPr lang="ko-KR" altLang="en-US" sz="1800" dirty="0"/>
              <a:t>어떤 이들은 초자연적으로 </a:t>
            </a:r>
            <a:r>
              <a:rPr lang="ko-KR" altLang="en-US" sz="1800" dirty="0" smtClean="0"/>
              <a:t>보호됨</a:t>
            </a:r>
            <a:endParaRPr lang="en-US" altLang="ko-KR" sz="1800" dirty="0" smtClean="0"/>
          </a:p>
          <a:p>
            <a:pPr lvl="1"/>
            <a:r>
              <a:rPr lang="en-US" altLang="ko-KR" sz="1600" b="1" baseline="30000" dirty="0" smtClean="0"/>
              <a:t>3</a:t>
            </a:r>
            <a:r>
              <a:rPr lang="en-US" altLang="ko-KR" sz="1600" b="1" dirty="0" smtClean="0"/>
              <a:t> </a:t>
            </a:r>
            <a:r>
              <a:rPr lang="ko-KR" altLang="en-US" sz="1600" b="1" dirty="0"/>
              <a:t>시온에 남아 있는 자</a:t>
            </a:r>
            <a:r>
              <a:rPr lang="en-US" altLang="ko-KR" sz="1600" b="1" dirty="0"/>
              <a:t>, </a:t>
            </a:r>
            <a:r>
              <a:rPr lang="ko-KR" altLang="en-US" sz="1600" b="1" dirty="0"/>
              <a:t>예루살렘에 머물러 있는 자 곧 </a:t>
            </a:r>
            <a:r>
              <a:rPr lang="ko-KR" altLang="en-US" sz="1600" b="1" u="sng" dirty="0"/>
              <a:t>예루살렘 안에 생존한 자 중 기록된 모든 사람</a:t>
            </a:r>
            <a:r>
              <a:rPr lang="ko-KR" altLang="en-US" sz="1600" b="1" dirty="0"/>
              <a:t>은 거룩하다 칭함을 </a:t>
            </a:r>
            <a:r>
              <a:rPr lang="ko-KR" altLang="en-US" sz="1600" b="1" dirty="0" smtClean="0"/>
              <a:t>얻으리니 </a:t>
            </a:r>
            <a:r>
              <a:rPr lang="en-US" altLang="ko-KR" sz="1600" b="1" dirty="0" smtClean="0"/>
              <a:t>(</a:t>
            </a:r>
            <a:r>
              <a:rPr lang="ko-KR" altLang="en-US" sz="1600" b="1" dirty="0" smtClean="0"/>
              <a:t>사 </a:t>
            </a:r>
            <a:r>
              <a:rPr lang="en-US" altLang="ko-KR" sz="1600" b="1" dirty="0" smtClean="0"/>
              <a:t>4:3)</a:t>
            </a:r>
          </a:p>
          <a:p>
            <a:r>
              <a:rPr lang="ko-KR" altLang="ko-KR" sz="1800" dirty="0" smtClean="0"/>
              <a:t>그 </a:t>
            </a:r>
            <a:r>
              <a:rPr lang="ko-KR" altLang="ko-KR" sz="1800" dirty="0"/>
              <a:t>땅으로부터 </a:t>
            </a:r>
            <a:r>
              <a:rPr lang="ko-KR" altLang="ko-KR" sz="1800" dirty="0" smtClean="0"/>
              <a:t>도망함</a:t>
            </a:r>
            <a:r>
              <a:rPr lang="en-US" altLang="ko-KR" sz="1800" dirty="0" smtClean="0"/>
              <a:t> 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마 </a:t>
            </a:r>
            <a:r>
              <a:rPr lang="en-US" altLang="ko-KR" sz="1400" b="1" dirty="0"/>
              <a:t>24:15-16)</a:t>
            </a:r>
            <a:endParaRPr lang="en-US" altLang="ko-KR" sz="2000" dirty="0" smtClean="0"/>
          </a:p>
          <a:p>
            <a:pPr lvl="1"/>
            <a:r>
              <a:rPr lang="en-US" altLang="ko-KR" sz="1600" b="1" baseline="30000" dirty="0" smtClean="0"/>
              <a:t>15</a:t>
            </a:r>
            <a:r>
              <a:rPr lang="en-US" altLang="ko-KR" sz="1600" b="1" dirty="0" smtClean="0"/>
              <a:t> …</a:t>
            </a:r>
            <a:r>
              <a:rPr lang="ko-KR" altLang="en-US" sz="1600" b="1" dirty="0" smtClean="0"/>
              <a:t> 선지자 </a:t>
            </a:r>
            <a:r>
              <a:rPr lang="ko-KR" altLang="en-US" sz="1600" b="1" dirty="0"/>
              <a:t>다니엘이 말한 바 멸망의 가증한 것이 거룩한 곳에 선 것을 </a:t>
            </a:r>
            <a:r>
              <a:rPr lang="ko-KR" altLang="en-US" sz="1600" b="1" dirty="0" smtClean="0"/>
              <a:t>보거든 </a:t>
            </a:r>
            <a:r>
              <a:rPr lang="en-US" altLang="ko-KR" sz="1600" b="1" dirty="0" smtClean="0"/>
              <a:t>… </a:t>
            </a:r>
            <a:r>
              <a:rPr lang="en-US" altLang="ko-KR" sz="1600" b="1" baseline="30000" dirty="0" smtClean="0"/>
              <a:t>16</a:t>
            </a:r>
            <a:r>
              <a:rPr lang="en-US" altLang="ko-KR" sz="1600" b="1" dirty="0" smtClean="0"/>
              <a:t> </a:t>
            </a:r>
            <a:r>
              <a:rPr lang="ko-KR" altLang="en-US" sz="1600" b="1" u="sng" dirty="0"/>
              <a:t>그 때에 유대에 있는 자들은 산으로 </a:t>
            </a:r>
            <a:r>
              <a:rPr lang="ko-KR" altLang="en-US" sz="1600" b="1" u="sng" dirty="0" smtClean="0"/>
              <a:t>도망할지어다</a:t>
            </a:r>
            <a:endParaRPr lang="en-US" altLang="ko-KR" sz="1600" b="1" dirty="0" smtClean="0"/>
          </a:p>
          <a:p>
            <a:r>
              <a:rPr lang="ko-KR" altLang="ko-KR" sz="1800" dirty="0" smtClean="0"/>
              <a:t>배교</a:t>
            </a:r>
            <a:endParaRPr lang="en-US" altLang="ko-KR" sz="1800" dirty="0" smtClean="0"/>
          </a:p>
          <a:p>
            <a:r>
              <a:rPr lang="ko-KR" altLang="ko-KR" sz="1800" dirty="0"/>
              <a:t>죽임을 </a:t>
            </a:r>
            <a:r>
              <a:rPr lang="ko-KR" altLang="ko-KR" sz="1800" dirty="0" smtClean="0"/>
              <a:t>당함</a:t>
            </a:r>
            <a:endParaRPr lang="en-US" altLang="ko-KR" sz="2000" dirty="0" smtClean="0"/>
          </a:p>
          <a:p>
            <a:pPr lvl="1"/>
            <a:r>
              <a:rPr lang="en-US" altLang="ko-KR" sz="1600" b="1" baseline="30000" dirty="0"/>
              <a:t>8</a:t>
            </a:r>
            <a:r>
              <a:rPr lang="en-US" altLang="ko-KR" sz="1600" b="1" dirty="0"/>
              <a:t> </a:t>
            </a:r>
            <a:r>
              <a:rPr lang="ko-KR" altLang="en-US" sz="1600" b="1" dirty="0"/>
              <a:t>여호와가 말하노라 </a:t>
            </a:r>
            <a:r>
              <a:rPr lang="ko-KR" altLang="en-US" sz="1600" b="1" u="sng" dirty="0"/>
              <a:t>이 온 땅에서 삼분의 이는 멸망하고</a:t>
            </a:r>
            <a:r>
              <a:rPr lang="ko-KR" altLang="en-US" sz="1600" b="1" dirty="0"/>
              <a:t> </a:t>
            </a:r>
            <a:r>
              <a:rPr lang="en-US" altLang="ko-KR" sz="1600" b="1" dirty="0" smtClean="0"/>
              <a:t>…</a:t>
            </a:r>
            <a:r>
              <a:rPr lang="ko-KR" altLang="en-US" sz="1600" b="1" dirty="0" smtClean="0"/>
              <a:t> </a:t>
            </a:r>
            <a:r>
              <a:rPr lang="en-US" altLang="ko-KR" sz="1600" b="1" dirty="0" smtClean="0"/>
              <a:t>(</a:t>
            </a:r>
            <a:r>
              <a:rPr lang="ko-KR" altLang="en-US" sz="1600" b="1" dirty="0" err="1" smtClean="0"/>
              <a:t>슥</a:t>
            </a:r>
            <a:r>
              <a:rPr lang="ko-KR" altLang="en-US" sz="1600" b="1" dirty="0" smtClean="0"/>
              <a:t> </a:t>
            </a:r>
            <a:r>
              <a:rPr lang="en-US" altLang="ko-KR" sz="1600" b="1" dirty="0" smtClean="0"/>
              <a:t>13:8)</a:t>
            </a:r>
          </a:p>
          <a:p>
            <a:r>
              <a:rPr lang="ko-KR" altLang="ko-KR" sz="1800" dirty="0"/>
              <a:t>옥에 </a:t>
            </a:r>
            <a:r>
              <a:rPr lang="ko-KR" altLang="ko-KR" sz="1800" dirty="0" smtClean="0"/>
              <a:t>갇힘</a:t>
            </a:r>
            <a:endParaRPr lang="en-US" altLang="ko-KR" sz="1800" dirty="0" smtClean="0"/>
          </a:p>
          <a:p>
            <a:pPr lvl="1"/>
            <a:r>
              <a:rPr lang="en-US" altLang="ko-KR" sz="1600" b="1" baseline="30000" dirty="0"/>
              <a:t>7</a:t>
            </a:r>
            <a:r>
              <a:rPr lang="en-US" altLang="ko-KR" sz="1600" b="1" dirty="0"/>
              <a:t> </a:t>
            </a:r>
            <a:r>
              <a:rPr lang="ko-KR" altLang="en-US" sz="1600" b="1" dirty="0"/>
              <a:t>네가 눈먼 자들의 눈을 밝히며 </a:t>
            </a:r>
            <a:r>
              <a:rPr lang="ko-KR" altLang="en-US" sz="1600" b="1" u="sng" dirty="0"/>
              <a:t>갇힌 자를 감옥에서 이끌어 내며</a:t>
            </a:r>
            <a:r>
              <a:rPr lang="ko-KR" altLang="en-US" sz="1600" b="1" dirty="0"/>
              <a:t> </a:t>
            </a:r>
            <a:r>
              <a:rPr lang="ko-KR" altLang="en-US" sz="1600" b="1" dirty="0" err="1"/>
              <a:t>흑암에</a:t>
            </a:r>
            <a:r>
              <a:rPr lang="ko-KR" altLang="en-US" sz="1600" b="1" dirty="0"/>
              <a:t> 앉은 자를 </a:t>
            </a:r>
            <a:r>
              <a:rPr lang="ko-KR" altLang="en-US" sz="1600" b="1" u="sng" dirty="0"/>
              <a:t>감방에서 나오게 </a:t>
            </a:r>
            <a:r>
              <a:rPr lang="ko-KR" altLang="en-US" sz="1600" b="1" u="sng" dirty="0" smtClean="0"/>
              <a:t>하리라</a:t>
            </a:r>
            <a:r>
              <a:rPr lang="ko-KR" altLang="en-US" sz="1600" b="1" dirty="0" smtClean="0"/>
              <a:t> </a:t>
            </a:r>
            <a:r>
              <a:rPr lang="en-US" altLang="ko-KR" sz="1600" b="1" dirty="0" smtClean="0"/>
              <a:t>(</a:t>
            </a:r>
            <a:r>
              <a:rPr lang="ko-KR" altLang="en-US" sz="1600" b="1" dirty="0" smtClean="0"/>
              <a:t>사 </a:t>
            </a:r>
            <a:r>
              <a:rPr lang="en-US" altLang="ko-KR" sz="1600" b="1" dirty="0" smtClean="0"/>
              <a:t>42:7)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9128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7391400" cy="1143000"/>
          </a:xfrm>
        </p:spPr>
        <p:txBody>
          <a:bodyPr>
            <a:normAutofit fontScale="90000"/>
          </a:bodyPr>
          <a:lstStyle/>
          <a:p>
            <a:r>
              <a:rPr lang="ko-KR" altLang="en-US" sz="3600" dirty="0"/>
              <a:t>마지막 때에 대한 성경 </a:t>
            </a:r>
            <a:r>
              <a:rPr lang="ko-KR" altLang="en-US" sz="3600" dirty="0" smtClean="0"/>
              <a:t>구절들은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ko-KR" altLang="en-US" sz="3600" dirty="0" smtClean="0"/>
              <a:t>예루살렘 </a:t>
            </a:r>
            <a:r>
              <a:rPr lang="ko-KR" altLang="en-US" sz="3600" dirty="0"/>
              <a:t>중심이다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962" y="1524000"/>
            <a:ext cx="7197438" cy="4953000"/>
          </a:xfrm>
        </p:spPr>
        <p:txBody>
          <a:bodyPr>
            <a:noAutofit/>
          </a:bodyPr>
          <a:lstStyle/>
          <a:p>
            <a:r>
              <a:rPr lang="ko-KR" altLang="ko-KR" sz="1800" dirty="0"/>
              <a:t>성경에서 이스라엘과 예루살렘은 하나님의 마지막 때 계획의 시간표를 분별하는 기준이 </a:t>
            </a:r>
            <a:r>
              <a:rPr lang="ko-KR" altLang="ko-KR" sz="1800" dirty="0" smtClean="0"/>
              <a:t>된다</a:t>
            </a:r>
            <a:endParaRPr lang="en-US" altLang="ko-KR" sz="1800" dirty="0" smtClean="0"/>
          </a:p>
          <a:p>
            <a:pPr lvl="1"/>
            <a:r>
              <a:rPr lang="ko-KR" altLang="en-US" sz="1600" dirty="0" smtClean="0"/>
              <a:t>하나님</a:t>
            </a:r>
            <a:r>
              <a:rPr lang="ko-KR" altLang="ko-KR" sz="1600" dirty="0" smtClean="0"/>
              <a:t>의 </a:t>
            </a:r>
            <a:r>
              <a:rPr lang="en-US" altLang="ko-KR" sz="1600" dirty="0"/>
              <a:t>“</a:t>
            </a:r>
            <a:r>
              <a:rPr lang="ko-KR" altLang="ko-KR" sz="1600" dirty="0"/>
              <a:t>예언적인 달력</a:t>
            </a:r>
            <a:r>
              <a:rPr lang="en-US" altLang="ko-KR" sz="1600" dirty="0"/>
              <a:t>,” </a:t>
            </a:r>
            <a:r>
              <a:rPr lang="ko-KR" altLang="ko-KR" sz="1600" dirty="0"/>
              <a:t>또는 마지막 때의 </a:t>
            </a:r>
            <a:r>
              <a:rPr lang="ko-KR" altLang="ko-KR" sz="1600" dirty="0" smtClean="0"/>
              <a:t>계획</a:t>
            </a:r>
            <a:r>
              <a:rPr lang="en-US" altLang="ko-KR" sz="1600" dirty="0" smtClean="0"/>
              <a:t>(70</a:t>
            </a:r>
            <a:r>
              <a:rPr lang="ko-KR" altLang="en-US" sz="1600" dirty="0" smtClean="0"/>
              <a:t>이레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단 </a:t>
            </a:r>
            <a:r>
              <a:rPr lang="en-US" altLang="ko-KR" sz="1600" dirty="0" smtClean="0"/>
              <a:t>9:20-27)</a:t>
            </a:r>
            <a:r>
              <a:rPr lang="ko-KR" altLang="ko-KR" sz="1600" dirty="0" smtClean="0"/>
              <a:t>은 </a:t>
            </a:r>
            <a:r>
              <a:rPr lang="ko-KR" altLang="ko-KR" sz="1600" dirty="0"/>
              <a:t>특별히 </a:t>
            </a:r>
            <a:r>
              <a:rPr lang="ko-KR" altLang="ko-KR" sz="1600" b="1" dirty="0"/>
              <a:t>이스라엘이 약속의 땅에 있을 때에</a:t>
            </a:r>
            <a:r>
              <a:rPr lang="en-US" altLang="ko-KR" sz="1600" b="1" dirty="0"/>
              <a:t>, </a:t>
            </a:r>
            <a:r>
              <a:rPr lang="ko-KR" altLang="ko-KR" sz="1600" b="1" dirty="0"/>
              <a:t>그들이 예루살렘에 살고 있고 </a:t>
            </a:r>
            <a:r>
              <a:rPr lang="en-US" altLang="ko-KR" sz="1600" b="1" dirty="0"/>
              <a:t>(</a:t>
            </a:r>
            <a:r>
              <a:rPr lang="ko-KR" altLang="ko-KR" sz="1600" b="1" dirty="0"/>
              <a:t>예루살렘이 이스라엘의 통치 아래 있음</a:t>
            </a:r>
            <a:r>
              <a:rPr lang="en-US" altLang="ko-KR" sz="1600" b="1" dirty="0"/>
              <a:t>) </a:t>
            </a:r>
            <a:r>
              <a:rPr lang="ko-KR" altLang="ko-KR" sz="1600" b="1" dirty="0"/>
              <a:t>성전이 제 역할을 하고 있을 때</a:t>
            </a:r>
            <a:r>
              <a:rPr lang="ko-KR" altLang="ko-KR" sz="1600" dirty="0"/>
              <a:t>에 </a:t>
            </a:r>
            <a:r>
              <a:rPr lang="ko-KR" altLang="ko-KR" sz="1600" dirty="0" smtClean="0"/>
              <a:t>진행된다</a:t>
            </a:r>
            <a:r>
              <a:rPr lang="en-US" altLang="ko-KR" sz="1600" dirty="0" smtClean="0"/>
              <a:t>.</a:t>
            </a:r>
            <a:endParaRPr lang="en-US" altLang="ko-KR" sz="1400" dirty="0" smtClean="0"/>
          </a:p>
          <a:p>
            <a:r>
              <a:rPr lang="ko-KR" altLang="ko-KR" sz="1800" dirty="0"/>
              <a:t>성경의 </a:t>
            </a:r>
            <a:r>
              <a:rPr lang="ko-KR" altLang="ko-KR" sz="1800" dirty="0" smtClean="0"/>
              <a:t>예언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중</a:t>
            </a:r>
            <a:r>
              <a:rPr lang="ko-KR" altLang="ko-KR" sz="1800" dirty="0" smtClean="0"/>
              <a:t> </a:t>
            </a:r>
            <a:r>
              <a:rPr lang="ko-KR" altLang="ko-KR" sz="1800" dirty="0"/>
              <a:t>가장 충격적인 사건들은 유대인들이 자신들의 땅으로 돌아와서 </a:t>
            </a:r>
            <a:r>
              <a:rPr lang="ko-KR" altLang="ko-KR" sz="1800" b="1" dirty="0"/>
              <a:t>이스라엘 국가를 재건</a:t>
            </a:r>
            <a:r>
              <a:rPr lang="ko-KR" altLang="ko-KR" sz="1800" dirty="0"/>
              <a:t>하고 </a:t>
            </a:r>
            <a:r>
              <a:rPr lang="ko-KR" altLang="ko-KR" sz="1800" b="1" dirty="0"/>
              <a:t>예루살렘</a:t>
            </a:r>
            <a:r>
              <a:rPr lang="ko-KR" altLang="ko-KR" sz="1800" dirty="0"/>
              <a:t>을 다시 지배하게 된 사실이다</a:t>
            </a:r>
            <a:r>
              <a:rPr lang="en-US" altLang="ko-KR" sz="1800" dirty="0" smtClean="0"/>
              <a:t>.</a:t>
            </a:r>
            <a:endParaRPr lang="en-US" altLang="ko-KR" sz="1400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2039160" y="6324600"/>
            <a:ext cx="680004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cxnSp>
        <p:nvCxnSpPr>
          <p:cNvPr id="7" name="Straight Connector 6"/>
          <p:cNvCxnSpPr/>
          <p:nvPr/>
        </p:nvCxnSpPr>
        <p:spPr>
          <a:xfrm>
            <a:off x="2333221" y="6172200"/>
            <a:ext cx="0" cy="60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94451" y="5525869"/>
            <a:ext cx="10775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dirty="0" smtClean="0"/>
              <a:t>AD 70</a:t>
            </a:r>
            <a:br>
              <a:rPr lang="en-US" altLang="ko-KR" sz="1600" dirty="0" smtClean="0"/>
            </a:br>
            <a:r>
              <a:rPr lang="ko-KR" altLang="en-US" sz="1600" dirty="0" smtClean="0"/>
              <a:t>성전 파괴</a:t>
            </a:r>
            <a:endParaRPr lang="ko-KR" altLang="en-US" sz="1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534960" y="6172200"/>
            <a:ext cx="0" cy="60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91006" y="5525869"/>
            <a:ext cx="1487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dirty="0" smtClean="0"/>
              <a:t>AD 1948</a:t>
            </a:r>
          </a:p>
          <a:p>
            <a:pPr algn="ctr"/>
            <a:r>
              <a:rPr lang="ko-KR" altLang="en-US" sz="1600" dirty="0" smtClean="0"/>
              <a:t>이스라엘 회복</a:t>
            </a:r>
            <a:endParaRPr lang="ko-KR" alt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996052" y="5678269"/>
            <a:ext cx="2505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600" dirty="0" smtClean="0"/>
              <a:t>이스라엘 땅에</a:t>
            </a:r>
            <a:endParaRPr lang="en-US" altLang="ko-KR" sz="1600" dirty="0" smtClean="0"/>
          </a:p>
          <a:p>
            <a:pPr algn="ctr"/>
            <a:r>
              <a:rPr lang="ko-KR" altLang="en-US" sz="1600" dirty="0" smtClean="0"/>
              <a:t>유대인들이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거의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없었음</a:t>
            </a:r>
            <a:endParaRPr lang="ko-KR" alt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351292" y="5525869"/>
            <a:ext cx="1487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dirty="0" smtClean="0"/>
              <a:t>AD </a:t>
            </a:r>
            <a:r>
              <a:rPr lang="en-US" altLang="ko-KR" sz="1600" dirty="0" smtClean="0"/>
              <a:t>1967</a:t>
            </a:r>
            <a:endParaRPr lang="en-US" altLang="ko-KR" sz="1600" dirty="0" smtClean="0"/>
          </a:p>
          <a:p>
            <a:pPr algn="ctr"/>
            <a:r>
              <a:rPr lang="ko-KR" altLang="en-US" sz="1600" dirty="0" smtClean="0"/>
              <a:t>예루살렘 점령</a:t>
            </a:r>
            <a:endParaRPr lang="ko-KR" altLang="en-US" sz="16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8058960" y="6172200"/>
            <a:ext cx="0" cy="60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1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이스라엘의 회복</a:t>
            </a:r>
            <a:endParaRPr lang="ko-KR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1800" b="1" dirty="0" smtClean="0"/>
              <a:t>이스라엘의 회복</a:t>
            </a:r>
            <a:r>
              <a:rPr lang="en-US" altLang="ko-KR" sz="1800" b="1" dirty="0" smtClean="0"/>
              <a:t>, </a:t>
            </a:r>
            <a:r>
              <a:rPr lang="ko-KR" altLang="en-US" sz="1800" b="1" dirty="0" smtClean="0"/>
              <a:t>열방의 회복으로 이어짐</a:t>
            </a:r>
            <a:endParaRPr lang="en-US" altLang="ko-KR" sz="1800" b="1" dirty="0" smtClean="0"/>
          </a:p>
          <a:p>
            <a:pPr lvl="1"/>
            <a:r>
              <a:rPr lang="en-US" altLang="ko-KR" sz="1600" baseline="30000" dirty="0" smtClean="0"/>
              <a:t>11</a:t>
            </a:r>
            <a:r>
              <a:rPr lang="en-US" altLang="ko-KR" sz="1600" dirty="0" smtClean="0"/>
              <a:t> </a:t>
            </a:r>
            <a:r>
              <a:rPr lang="ko-KR" altLang="en-US" sz="1600" dirty="0"/>
              <a:t>그러므로 내가 </a:t>
            </a:r>
            <a:r>
              <a:rPr lang="ko-KR" altLang="en-US" sz="1600" dirty="0" err="1"/>
              <a:t>말하노니</a:t>
            </a:r>
            <a:r>
              <a:rPr lang="ko-KR" altLang="en-US" sz="1600" dirty="0"/>
              <a:t> 그들이 넘어지기까지 실족하였느냐 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표준새번역</a:t>
            </a:r>
            <a:r>
              <a:rPr lang="en-US" altLang="ko-KR" sz="1600" dirty="0" smtClean="0"/>
              <a:t>: </a:t>
            </a:r>
            <a:r>
              <a:rPr lang="ko-KR" altLang="en-US" sz="1600" dirty="0"/>
              <a:t> </a:t>
            </a:r>
            <a:r>
              <a:rPr lang="ko-KR" altLang="en-US" sz="1600" b="1" dirty="0"/>
              <a:t>이스라엘이 걸려 넘어져서 완전히 쓰러져 망하게끔 되었습니까</a:t>
            </a:r>
            <a:r>
              <a:rPr lang="en-US" altLang="ko-KR" sz="1600" b="1" dirty="0" smtClean="0"/>
              <a:t>?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그럴 </a:t>
            </a:r>
            <a:r>
              <a:rPr lang="ko-KR" altLang="en-US" sz="1600" dirty="0"/>
              <a:t>수 </a:t>
            </a:r>
            <a:r>
              <a:rPr lang="ko-KR" altLang="en-US" sz="1600" dirty="0" err="1"/>
              <a:t>없느니라</a:t>
            </a:r>
            <a:r>
              <a:rPr lang="ko-KR" altLang="en-US" sz="1600" dirty="0"/>
              <a:t> 그들이 넘어짐으로 구원이 이방인에게 이르러 이스라엘로 </a:t>
            </a:r>
            <a:r>
              <a:rPr lang="ko-KR" altLang="en-US" sz="1600" dirty="0" err="1"/>
              <a:t>시기나게</a:t>
            </a:r>
            <a:r>
              <a:rPr lang="ko-KR" altLang="en-US" sz="1600" dirty="0"/>
              <a:t> </a:t>
            </a:r>
            <a:r>
              <a:rPr lang="ko-KR" altLang="en-US" sz="1600" dirty="0" smtClean="0"/>
              <a:t>함이니라 </a:t>
            </a:r>
            <a:r>
              <a:rPr lang="en-US" altLang="ko-KR" sz="1600" baseline="30000" dirty="0" smtClean="0"/>
              <a:t>12</a:t>
            </a:r>
            <a:r>
              <a:rPr lang="en-US" altLang="ko-KR" sz="1600" dirty="0" smtClean="0"/>
              <a:t> </a:t>
            </a:r>
            <a:r>
              <a:rPr lang="ko-KR" altLang="en-US" sz="1600" dirty="0"/>
              <a:t>그들의 넘어짐이 세상의 풍성함이 되며 그들의 실패가 이방인의 풍성함이 되거든 </a:t>
            </a:r>
            <a:r>
              <a:rPr lang="ko-KR" altLang="en-US" sz="1600" b="1" dirty="0"/>
              <a:t>하물며 그들의 </a:t>
            </a:r>
            <a:r>
              <a:rPr lang="ko-KR" altLang="en-US" sz="1600" b="1" dirty="0" smtClean="0"/>
              <a:t>충만함이리요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롬 </a:t>
            </a:r>
            <a:r>
              <a:rPr lang="en-US" altLang="ko-KR" sz="1600" dirty="0" smtClean="0"/>
              <a:t>11:11-12)</a:t>
            </a:r>
          </a:p>
          <a:p>
            <a:r>
              <a:rPr lang="ko-KR" altLang="en-US" sz="1800" b="1" dirty="0" smtClean="0"/>
              <a:t>온 이스라엘이 구원을 얻게 됨</a:t>
            </a:r>
            <a:endParaRPr lang="en-US" altLang="ko-KR" sz="1800" b="1" dirty="0" smtClean="0"/>
          </a:p>
          <a:p>
            <a:pPr lvl="1"/>
            <a:r>
              <a:rPr lang="en-US" altLang="ko-KR" sz="1600" baseline="30000" dirty="0"/>
              <a:t>25</a:t>
            </a:r>
            <a:r>
              <a:rPr lang="en-US" altLang="ko-KR" sz="1600" dirty="0"/>
              <a:t> </a:t>
            </a:r>
            <a:r>
              <a:rPr lang="ko-KR" altLang="en-US" sz="1600" dirty="0"/>
              <a:t>형제들아 너희가 스스로 지혜 있다 하면서 이 신비를 너희가 모르기를 내가 원하지 </a:t>
            </a:r>
            <a:r>
              <a:rPr lang="ko-KR" altLang="en-US" sz="1600" dirty="0" err="1"/>
              <a:t>아니하노니</a:t>
            </a:r>
            <a:r>
              <a:rPr lang="ko-KR" altLang="en-US" sz="1600" dirty="0"/>
              <a:t> 이 신비는 이방인의 충만한 수가 들어오기까지 이스라엘의 더러는 우둔하게 된 </a:t>
            </a:r>
            <a:r>
              <a:rPr lang="ko-KR" altLang="en-US" sz="1600" dirty="0" smtClean="0"/>
              <a:t>것이라 </a:t>
            </a:r>
            <a:r>
              <a:rPr lang="en-US" altLang="ko-KR" sz="1600" baseline="30000" dirty="0" smtClean="0"/>
              <a:t>26</a:t>
            </a:r>
            <a:r>
              <a:rPr lang="en-US" altLang="ko-KR" sz="1600" dirty="0" smtClean="0"/>
              <a:t> </a:t>
            </a:r>
            <a:r>
              <a:rPr lang="ko-KR" altLang="en-US" sz="1600" dirty="0"/>
              <a:t>그리하여 </a:t>
            </a:r>
            <a:r>
              <a:rPr lang="ko-KR" altLang="en-US" sz="1600" b="1" dirty="0"/>
              <a:t>온 이스라엘이 구원을 받으리라 </a:t>
            </a:r>
            <a:r>
              <a:rPr lang="ko-KR" altLang="en-US" sz="1600" dirty="0"/>
              <a:t>기록된 바 구원자가 시온에서 오사 야곱에게서 경건하지 않은 것을 </a:t>
            </a:r>
            <a:r>
              <a:rPr lang="ko-KR" altLang="en-US" sz="1600" dirty="0" smtClean="0"/>
              <a:t>돌이키시겠고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롬 </a:t>
            </a:r>
            <a:r>
              <a:rPr lang="en-US" altLang="ko-KR" sz="1600" dirty="0" smtClean="0"/>
              <a:t>11:25-26)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85188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/>
              <a:t>이스라엘의 회복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47800"/>
            <a:ext cx="7273638" cy="4953000"/>
          </a:xfrm>
        </p:spPr>
        <p:txBody>
          <a:bodyPr>
            <a:noAutofit/>
          </a:bodyPr>
          <a:lstStyle/>
          <a:p>
            <a:r>
              <a:rPr lang="ko-KR" altLang="en-US" sz="1800" dirty="0" smtClean="0"/>
              <a:t>이스라엘은 끊어져 없어지지 않음 </a:t>
            </a:r>
            <a:r>
              <a:rPr lang="en-US" altLang="ko-KR" sz="1800" dirty="0" smtClean="0"/>
              <a:t>(</a:t>
            </a:r>
            <a:r>
              <a:rPr lang="ko-KR" altLang="en-US" sz="1800" dirty="0" err="1" smtClean="0"/>
              <a:t>렘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31:35-40)</a:t>
            </a:r>
          </a:p>
          <a:p>
            <a:pPr lvl="1"/>
            <a:r>
              <a:rPr lang="en-US" altLang="ko-KR" sz="1600" baseline="30000" dirty="0" smtClean="0"/>
              <a:t>35</a:t>
            </a:r>
            <a:r>
              <a:rPr lang="en-US" altLang="ko-KR" sz="1600" dirty="0" smtClean="0"/>
              <a:t> </a:t>
            </a:r>
            <a:r>
              <a:rPr lang="ko-KR" altLang="en-US" sz="1600" dirty="0"/>
              <a:t>여호와께서 이와 같이 말씀하셨느니라 그는 해를 낮의 빛으로 주셨고 달과 별들을 밤의 빛으로 정하였고 바다를 뒤흔들어 그 파도로 소리치게 하나니 그의 이름은 만군의 </a:t>
            </a:r>
            <a:r>
              <a:rPr lang="ko-KR" altLang="en-US" sz="1600" dirty="0" smtClean="0"/>
              <a:t>여호와니라 </a:t>
            </a:r>
            <a:r>
              <a:rPr lang="en-US" altLang="ko-KR" sz="1600" baseline="30000" dirty="0" smtClean="0"/>
              <a:t>36</a:t>
            </a:r>
            <a:r>
              <a:rPr lang="en-US" altLang="ko-KR" sz="1600" dirty="0" smtClean="0"/>
              <a:t> </a:t>
            </a:r>
            <a:r>
              <a:rPr lang="ko-KR" altLang="en-US" sz="1600" b="1" u="sng" dirty="0"/>
              <a:t>이 법도가 내 앞에서 폐할진대 이스라엘 자손도 내 앞에서 끊어져 영원히 나라가 되지 못하리라</a:t>
            </a:r>
            <a:r>
              <a:rPr lang="ko-KR" altLang="en-US" sz="1600" dirty="0"/>
              <a:t> 여호와의 </a:t>
            </a:r>
            <a:r>
              <a:rPr lang="ko-KR" altLang="en-US" sz="1600" dirty="0" smtClean="0"/>
              <a:t>말씀이니라 </a:t>
            </a:r>
            <a:r>
              <a:rPr lang="en-US" altLang="ko-KR" sz="1600" baseline="30000" dirty="0" smtClean="0"/>
              <a:t>37</a:t>
            </a:r>
            <a:r>
              <a:rPr lang="en-US" altLang="ko-KR" sz="1600" dirty="0" smtClean="0"/>
              <a:t> </a:t>
            </a:r>
            <a:r>
              <a:rPr lang="ko-KR" altLang="en-US" sz="1600" dirty="0"/>
              <a:t>여호와께서 이와 같이 말씀하시니라 위에 있는 하늘을 측량할 수 있으며 밑에 있는 땅의 기초를 탐지할 수 있다면 내가 이스라엘 자손이 행한 모든 일로 말미암아 그들을 다 버리리라 여호와의 </a:t>
            </a:r>
            <a:r>
              <a:rPr lang="ko-KR" altLang="en-US" sz="1600" dirty="0" smtClean="0"/>
              <a:t>말씀이니라 </a:t>
            </a:r>
            <a:r>
              <a:rPr lang="en-US" altLang="ko-KR" sz="1600" baseline="30000" dirty="0" smtClean="0"/>
              <a:t>38</a:t>
            </a:r>
            <a:r>
              <a:rPr lang="en-US" altLang="ko-KR" sz="1600" dirty="0" smtClean="0"/>
              <a:t> </a:t>
            </a:r>
            <a:r>
              <a:rPr lang="ko-KR" altLang="en-US" sz="1600" dirty="0"/>
              <a:t>보라</a:t>
            </a:r>
            <a:r>
              <a:rPr lang="en-US" altLang="ko-KR" sz="1600" dirty="0"/>
              <a:t>, </a:t>
            </a:r>
            <a:r>
              <a:rPr lang="ko-KR" altLang="en-US" sz="1600" dirty="0"/>
              <a:t>날이 이르리니 이 성은 하나넬 망대로부터 모퉁이에 이르기까지 여호와를 위하여 건축될 것이라 여호와의 </a:t>
            </a:r>
            <a:r>
              <a:rPr lang="ko-KR" altLang="en-US" sz="1600" dirty="0" smtClean="0"/>
              <a:t>말씀이니라 </a:t>
            </a:r>
            <a:r>
              <a:rPr lang="en-US" altLang="ko-KR" sz="1600" baseline="30000" dirty="0" smtClean="0"/>
              <a:t>39</a:t>
            </a:r>
            <a:r>
              <a:rPr lang="en-US" altLang="ko-KR" sz="1600" dirty="0" smtClean="0"/>
              <a:t> </a:t>
            </a:r>
            <a:r>
              <a:rPr lang="ko-KR" altLang="en-US" sz="1600" dirty="0" err="1"/>
              <a:t>측량줄이</a:t>
            </a:r>
            <a:r>
              <a:rPr lang="ko-KR" altLang="en-US" sz="1600" dirty="0"/>
              <a:t> 곧게 </a:t>
            </a:r>
            <a:r>
              <a:rPr lang="ko-KR" altLang="en-US" sz="1600" dirty="0" err="1"/>
              <a:t>가렙</a:t>
            </a:r>
            <a:r>
              <a:rPr lang="ko-KR" altLang="en-US" sz="1600" dirty="0"/>
              <a:t> 언덕 밑에 이르고 고아로 </a:t>
            </a:r>
            <a:r>
              <a:rPr lang="ko-KR" altLang="en-US" sz="1600" dirty="0" smtClean="0"/>
              <a:t>돌아 </a:t>
            </a:r>
            <a:r>
              <a:rPr lang="en-US" altLang="ko-KR" sz="1600" baseline="30000" dirty="0" smtClean="0"/>
              <a:t>40</a:t>
            </a:r>
            <a:r>
              <a:rPr lang="en-US" altLang="ko-KR" sz="1600" dirty="0" smtClean="0"/>
              <a:t> </a:t>
            </a:r>
            <a:r>
              <a:rPr lang="ko-KR" altLang="en-US" sz="1600" dirty="0"/>
              <a:t>시체와 재의 모든 골짜기와 </a:t>
            </a:r>
            <a:r>
              <a:rPr lang="ko-KR" altLang="en-US" sz="1600" dirty="0" err="1"/>
              <a:t>기드론</a:t>
            </a:r>
            <a:r>
              <a:rPr lang="ko-KR" altLang="en-US" sz="1600" dirty="0"/>
              <a:t> 시내에 이르는 모든 고지 곧 동쪽 앞문의 모퉁이에 이르기까지 여호와의 거룩한 곳이니라 </a:t>
            </a:r>
            <a:r>
              <a:rPr lang="ko-KR" altLang="en-US" sz="1600" b="1" u="sng" dirty="0"/>
              <a:t>영원히 다시는 뽑거나 전복하지 못할 </a:t>
            </a:r>
            <a:r>
              <a:rPr lang="ko-KR" altLang="en-US" sz="1600" b="1" u="sng" dirty="0" smtClean="0"/>
              <a:t>것이니라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렘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31:35-40)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98412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로마서 배경</a:t>
            </a:r>
            <a:endParaRPr lang="ko-KR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571171"/>
            <a:ext cx="6968837" cy="52578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altLang="ko-KR" sz="1800" b="1" dirty="0" smtClean="0"/>
              <a:t>AD</a:t>
            </a:r>
            <a:r>
              <a:rPr lang="ko-KR" altLang="en-US" sz="1800" b="1" dirty="0" smtClean="0"/>
              <a:t> </a:t>
            </a:r>
            <a:r>
              <a:rPr lang="en-US" altLang="ko-KR" sz="1800" b="1" dirty="0" smtClean="0"/>
              <a:t>49</a:t>
            </a:r>
            <a:r>
              <a:rPr lang="ko-KR" altLang="en-US" sz="1800" b="1" dirty="0" smtClean="0"/>
              <a:t>년</a:t>
            </a:r>
            <a:r>
              <a:rPr lang="en-US" altLang="ko-KR" sz="1800" b="1" dirty="0" smtClean="0"/>
              <a:t>, </a:t>
            </a:r>
            <a:r>
              <a:rPr lang="ko-KR" altLang="en-US" sz="1800" b="1" dirty="0" err="1" smtClean="0"/>
              <a:t>클라우디스</a:t>
            </a:r>
            <a:r>
              <a:rPr lang="ko-KR" altLang="en-US" sz="1800" b="1" dirty="0" smtClean="0"/>
              <a:t> 황제 때 유대인</a:t>
            </a:r>
            <a:r>
              <a:rPr lang="en-US" altLang="ko-KR" sz="1800" b="1" dirty="0" smtClean="0"/>
              <a:t> </a:t>
            </a:r>
            <a:r>
              <a:rPr lang="ko-KR" altLang="en-US" sz="1800" b="1" dirty="0" smtClean="0"/>
              <a:t>추방령 </a:t>
            </a:r>
            <a:r>
              <a:rPr lang="en-US" altLang="ko-KR" sz="1800" b="1" dirty="0" smtClean="0"/>
              <a:t>(</a:t>
            </a:r>
            <a:r>
              <a:rPr lang="ko-KR" altLang="en-US" sz="1800" b="1" dirty="0" smtClean="0"/>
              <a:t>행 </a:t>
            </a:r>
            <a:r>
              <a:rPr lang="en-US" altLang="ko-KR" sz="1800" b="1" dirty="0" smtClean="0"/>
              <a:t>18:2)</a:t>
            </a:r>
          </a:p>
          <a:p>
            <a:pPr lvl="1">
              <a:lnSpc>
                <a:spcPct val="170000"/>
              </a:lnSpc>
            </a:pPr>
            <a:r>
              <a:rPr lang="en-US" altLang="ko-KR" sz="1600" baseline="30000" dirty="0"/>
              <a:t>2</a:t>
            </a:r>
            <a:r>
              <a:rPr lang="en-US" altLang="ko-KR" sz="1600" dirty="0"/>
              <a:t> </a:t>
            </a:r>
            <a:r>
              <a:rPr lang="ko-KR" altLang="en-US" sz="1600" dirty="0" err="1"/>
              <a:t>아굴라라</a:t>
            </a:r>
            <a:r>
              <a:rPr lang="ko-KR" altLang="en-US" sz="1600" dirty="0"/>
              <a:t> 하는 </a:t>
            </a:r>
            <a:r>
              <a:rPr lang="ko-KR" altLang="en-US" sz="1600" dirty="0" err="1"/>
              <a:t>본도에서</a:t>
            </a:r>
            <a:r>
              <a:rPr lang="ko-KR" altLang="en-US" sz="1600" dirty="0"/>
              <a:t> 난 유대인 한 사람을 만나니 </a:t>
            </a:r>
            <a:r>
              <a:rPr lang="ko-KR" altLang="en-US" sz="1600" b="1" dirty="0" err="1"/>
              <a:t>글라우디오가</a:t>
            </a:r>
            <a:r>
              <a:rPr lang="ko-KR" altLang="en-US" sz="1600" b="1" dirty="0"/>
              <a:t> 모든 유대인을 명하여 로마에서 떠나라 한 고로</a:t>
            </a:r>
            <a:r>
              <a:rPr lang="ko-KR" altLang="en-US" sz="1600" dirty="0"/>
              <a:t> 그가 그 아내 </a:t>
            </a:r>
            <a:r>
              <a:rPr lang="ko-KR" altLang="en-US" sz="1600" dirty="0" err="1"/>
              <a:t>브리스길라와</a:t>
            </a:r>
            <a:r>
              <a:rPr lang="ko-KR" altLang="en-US" sz="1600" dirty="0"/>
              <a:t> 함께 </a:t>
            </a:r>
            <a:r>
              <a:rPr lang="ko-KR" altLang="en-US" sz="1600" dirty="0" err="1"/>
              <a:t>이달리야로부터</a:t>
            </a:r>
            <a:r>
              <a:rPr lang="ko-KR" altLang="en-US" sz="1600" dirty="0"/>
              <a:t> 새로 온지라 </a:t>
            </a:r>
            <a:r>
              <a:rPr lang="en-US" altLang="ko-KR" sz="1600" dirty="0" smtClean="0"/>
              <a:t>…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행 </a:t>
            </a:r>
            <a:r>
              <a:rPr lang="en-US" altLang="ko-KR" sz="1600" dirty="0" smtClean="0"/>
              <a:t>18:2)</a:t>
            </a:r>
          </a:p>
          <a:p>
            <a:pPr>
              <a:lnSpc>
                <a:spcPct val="170000"/>
              </a:lnSpc>
            </a:pPr>
            <a:r>
              <a:rPr lang="en-US" altLang="ko-KR" sz="1800" b="1" dirty="0" smtClean="0"/>
              <a:t>AD 54</a:t>
            </a:r>
            <a:r>
              <a:rPr lang="ko-KR" altLang="en-US" sz="1800" b="1" dirty="0" smtClean="0"/>
              <a:t>년</a:t>
            </a:r>
            <a:r>
              <a:rPr lang="en-US" altLang="ko-KR" sz="1800" b="1" dirty="0" smtClean="0"/>
              <a:t>, </a:t>
            </a:r>
            <a:r>
              <a:rPr lang="ko-KR" altLang="en-US" sz="1800" b="1" dirty="0" err="1" smtClean="0"/>
              <a:t>네로</a:t>
            </a:r>
            <a:r>
              <a:rPr lang="ko-KR" altLang="en-US" sz="1800" b="1" dirty="0" smtClean="0"/>
              <a:t> 황제 집권 때에 유대인 귀환 </a:t>
            </a:r>
            <a:r>
              <a:rPr lang="en-US" altLang="ko-KR" sz="1600" dirty="0" smtClean="0"/>
              <a:t>(5</a:t>
            </a:r>
            <a:r>
              <a:rPr lang="ko-KR" altLang="en-US" sz="1600" dirty="0" smtClean="0"/>
              <a:t>년 간의 공백</a:t>
            </a:r>
            <a:r>
              <a:rPr lang="en-US" altLang="ko-KR" sz="1600" dirty="0" smtClean="0"/>
              <a:t>)</a:t>
            </a:r>
          </a:p>
          <a:p>
            <a:pPr>
              <a:lnSpc>
                <a:spcPct val="170000"/>
              </a:lnSpc>
            </a:pPr>
            <a:r>
              <a:rPr lang="ko-KR" altLang="en-US" sz="1800" b="1" dirty="0" smtClean="0"/>
              <a:t>유대인 기독교인들이 로마로 돌아온 후</a:t>
            </a:r>
            <a:endParaRPr lang="en-US" altLang="ko-KR" sz="1800" b="1" dirty="0" smtClean="0"/>
          </a:p>
          <a:p>
            <a:pPr lvl="1">
              <a:lnSpc>
                <a:spcPct val="170000"/>
              </a:lnSpc>
            </a:pPr>
            <a:r>
              <a:rPr lang="ko-KR" altLang="en-US" sz="1600" dirty="0" smtClean="0"/>
              <a:t>이방인 그리스도인들이 리더십을 맡고 있었고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이미 하나님께서 유대인들을 버리셨다는 의견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반유대주의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이 팽배해 있었음</a:t>
            </a:r>
            <a:endParaRPr lang="en-US" altLang="ko-KR" sz="1600" dirty="0" smtClean="0"/>
          </a:p>
          <a:p>
            <a:pPr lvl="1">
              <a:lnSpc>
                <a:spcPct val="170000"/>
              </a:lnSpc>
            </a:pPr>
            <a:r>
              <a:rPr lang="ko-KR" altLang="en-US" sz="1600" dirty="0" smtClean="0"/>
              <a:t>바울은 이 두 집단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이방인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유대인 그리스도인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의 화해를 위해 복음을 상기시키며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이스라엘이 하나님 안에 끊어져 없어진 것이 아님을 항변한다</a:t>
            </a:r>
            <a:r>
              <a:rPr lang="en-US" altLang="ko-KR" sz="1600" dirty="0" smtClean="0"/>
              <a:t>. (AD 56-57</a:t>
            </a:r>
            <a:r>
              <a:rPr lang="ko-KR" altLang="en-US" sz="1600" dirty="0" smtClean="0"/>
              <a:t>년 사이 로마서 기록</a:t>
            </a:r>
            <a:r>
              <a:rPr lang="en-US" altLang="ko-KR" sz="1600" dirty="0" smtClean="0"/>
              <a:t>)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78167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이스라엘의 회복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962" y="1600200"/>
            <a:ext cx="6968837" cy="5105400"/>
          </a:xfrm>
        </p:spPr>
        <p:txBody>
          <a:bodyPr>
            <a:normAutofit/>
          </a:bodyPr>
          <a:lstStyle/>
          <a:p>
            <a:r>
              <a:rPr lang="ko-KR" altLang="en-US" sz="2000" dirty="0" smtClean="0"/>
              <a:t>이스라엘의 회복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성경의 예언의 성취</a:t>
            </a:r>
            <a:endParaRPr lang="en-US" altLang="ko-KR" sz="2000" dirty="0" smtClean="0"/>
          </a:p>
          <a:p>
            <a:pPr lvl="1"/>
            <a:r>
              <a:rPr lang="ko-KR" altLang="en-US" sz="1800" dirty="0" smtClean="0"/>
              <a:t>이스라엘 국가가 회복된 것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그리고 전 세계 유대인들이 이스라엘로 모이는 일은 성경의 예언의 성취</a:t>
            </a:r>
            <a:endParaRPr lang="en-US" altLang="ko-KR" sz="1800" dirty="0" smtClean="0"/>
          </a:p>
          <a:p>
            <a:pPr lvl="1"/>
            <a:r>
              <a:rPr lang="ko-KR" altLang="en-US" sz="1800" dirty="0" smtClean="0"/>
              <a:t>성경의 이스라엘은 교회로 대체되지 않았음</a:t>
            </a:r>
            <a:endParaRPr lang="en-US" altLang="ko-KR" sz="1800" dirty="0" smtClean="0"/>
          </a:p>
          <a:p>
            <a:pPr lvl="1"/>
            <a:r>
              <a:rPr lang="ko-KR" altLang="en-US" sz="1800" dirty="0" smtClean="0"/>
              <a:t>최초의 교회는 유대인들에게 주어졌음</a:t>
            </a:r>
            <a:endParaRPr lang="en-US" altLang="ko-KR" sz="1800" dirty="0" smtClean="0"/>
          </a:p>
          <a:p>
            <a:pPr lvl="2">
              <a:lnSpc>
                <a:spcPct val="150000"/>
              </a:lnSpc>
            </a:pPr>
            <a:r>
              <a:rPr lang="ko-KR" altLang="en-US" sz="1600" dirty="0" smtClean="0"/>
              <a:t>초대 교회의 교사는 거의 전부가 유대인들이었음</a:t>
            </a:r>
            <a:endParaRPr lang="en-US" altLang="ko-KR" sz="1600" dirty="0" smtClean="0"/>
          </a:p>
          <a:p>
            <a:pPr lvl="1"/>
            <a:r>
              <a:rPr lang="ko-KR" altLang="en-US" sz="1800" dirty="0" smtClean="0"/>
              <a:t>유대인들이 잠깐 넘어진 것은 이방인의 충만한 수가 들어오기 위한 하나님의  신비임 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롬 </a:t>
            </a:r>
            <a:r>
              <a:rPr lang="en-US" altLang="ko-KR" sz="1800" dirty="0" smtClean="0"/>
              <a:t>11:25)</a:t>
            </a:r>
          </a:p>
          <a:p>
            <a:pPr lvl="1"/>
            <a:r>
              <a:rPr lang="ko-KR" altLang="en-US" sz="1800" dirty="0" smtClean="0"/>
              <a:t>이스라엘의 회복을 말한다고 모두 세대주의가 아님</a:t>
            </a:r>
            <a:endParaRPr lang="en-US" altLang="ko-KR" sz="1800" dirty="0" smtClean="0"/>
          </a:p>
          <a:p>
            <a:pPr lvl="2">
              <a:lnSpc>
                <a:spcPct val="150000"/>
              </a:lnSpc>
            </a:pPr>
            <a:r>
              <a:rPr lang="ko-KR" altLang="en-US" sz="1600" dirty="0" smtClean="0"/>
              <a:t>초대 교회</a:t>
            </a:r>
            <a:r>
              <a:rPr lang="en-US" altLang="ko-KR" sz="1600" dirty="0"/>
              <a:t> </a:t>
            </a:r>
            <a:r>
              <a:rPr lang="ko-KR" altLang="en-US" sz="1600" dirty="0" smtClean="0"/>
              <a:t>공동체는</a:t>
            </a:r>
            <a:r>
              <a:rPr lang="en-US" altLang="ko-KR" sz="1600" dirty="0"/>
              <a:t> (</a:t>
            </a:r>
            <a:r>
              <a:rPr lang="ko-KR" altLang="en-US" sz="1600" dirty="0"/>
              <a:t>바울 포함</a:t>
            </a:r>
            <a:r>
              <a:rPr lang="en-US" altLang="ko-KR" sz="1600" dirty="0"/>
              <a:t>)</a:t>
            </a:r>
            <a:r>
              <a:rPr lang="ko-KR" altLang="en-US" sz="1600" dirty="0" smtClean="0"/>
              <a:t> 유대인을 메시아이신 예수님께 돌이키려고 노력했다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즉 초대교회의 의견이었음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519688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ko-KR" sz="3200" dirty="0"/>
              <a:t>이스라엘 국가의 재탄생</a:t>
            </a:r>
            <a:r>
              <a:rPr lang="en-US" altLang="ko-KR" sz="3200" dirty="0"/>
              <a:t>, </a:t>
            </a:r>
            <a:r>
              <a:rPr lang="ko-KR" altLang="ko-KR" sz="3200" dirty="0"/>
              <a:t>그리고 유대인들의 귀환</a:t>
            </a:r>
            <a:endParaRPr lang="ko-KR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962" y="1600200"/>
            <a:ext cx="7273638" cy="4953000"/>
          </a:xfrm>
        </p:spPr>
        <p:txBody>
          <a:bodyPr>
            <a:noAutofit/>
          </a:bodyPr>
          <a:lstStyle/>
          <a:p>
            <a:r>
              <a:rPr lang="en-US" altLang="ko-KR" sz="1800" b="1" dirty="0"/>
              <a:t>1948</a:t>
            </a:r>
            <a:r>
              <a:rPr lang="ko-KR" altLang="ko-KR" sz="1800" b="1" dirty="0"/>
              <a:t>년</a:t>
            </a:r>
            <a:r>
              <a:rPr lang="en-US" altLang="ko-KR" sz="1800" b="1" dirty="0"/>
              <a:t> 5</a:t>
            </a:r>
            <a:r>
              <a:rPr lang="ko-KR" altLang="ko-KR" sz="1800" b="1" dirty="0"/>
              <a:t>월</a:t>
            </a:r>
            <a:r>
              <a:rPr lang="en-US" altLang="ko-KR" sz="1800" b="1" dirty="0"/>
              <a:t> 14</a:t>
            </a:r>
            <a:r>
              <a:rPr lang="ko-KR" altLang="ko-KR" sz="1800" b="1" dirty="0"/>
              <a:t>일</a:t>
            </a:r>
            <a:r>
              <a:rPr lang="en-US" altLang="ko-KR" sz="1800" b="1" dirty="0"/>
              <a:t>, </a:t>
            </a:r>
            <a:r>
              <a:rPr lang="ko-KR" altLang="ko-KR" sz="1800" b="1" dirty="0"/>
              <a:t>이스라엘은 단 하루 만에 나라가 </a:t>
            </a:r>
            <a:r>
              <a:rPr lang="ko-KR" altLang="ko-KR" sz="1800" b="1" dirty="0" smtClean="0"/>
              <a:t>되었</a:t>
            </a:r>
            <a:r>
              <a:rPr lang="ko-KR" altLang="en-US" sz="1800" b="1" dirty="0" smtClean="0"/>
              <a:t>다</a:t>
            </a:r>
            <a:endParaRPr lang="en-US" altLang="ko-KR" sz="2000" b="1" dirty="0" smtClean="0"/>
          </a:p>
          <a:p>
            <a:pPr lvl="1"/>
            <a:r>
              <a:rPr lang="en-US" altLang="ko-KR" sz="1600" baseline="30000" dirty="0"/>
              <a:t>8</a:t>
            </a:r>
            <a:r>
              <a:rPr lang="en-US" altLang="ko-KR" sz="1600" dirty="0"/>
              <a:t> </a:t>
            </a:r>
            <a:r>
              <a:rPr lang="ko-KR" altLang="ko-KR" sz="1600" dirty="0"/>
              <a:t>이러한 일을 들은 자가 누구이며 이러한 일을 본 자가 누구이냐 </a:t>
            </a:r>
            <a:r>
              <a:rPr lang="ko-KR" altLang="ko-KR" sz="1600" b="1" dirty="0"/>
              <a:t>나라가 어찌 </a:t>
            </a:r>
            <a:r>
              <a:rPr lang="ko-KR" altLang="ko-KR" sz="1600" b="1" u="sng" dirty="0"/>
              <a:t>하루에</a:t>
            </a:r>
            <a:r>
              <a:rPr lang="ko-KR" altLang="ko-KR" sz="1600" b="1" dirty="0"/>
              <a:t> 생기겠으며</a:t>
            </a:r>
            <a:r>
              <a:rPr lang="ko-KR" altLang="ko-KR" sz="1600" dirty="0"/>
              <a:t> </a:t>
            </a:r>
            <a:r>
              <a:rPr lang="ko-KR" altLang="ko-KR" sz="1600" u="sng" dirty="0"/>
              <a:t>민족이 어찌 순식간에 태어나겠느냐</a:t>
            </a:r>
            <a:r>
              <a:rPr lang="ko-KR" altLang="ko-KR" sz="1600" dirty="0"/>
              <a:t> 그러나 시온은 진통하는 즉시 그 아들을 순산하였도다</a:t>
            </a:r>
            <a:r>
              <a:rPr lang="en-US" altLang="ko-KR" sz="1600" dirty="0"/>
              <a:t> (</a:t>
            </a:r>
            <a:r>
              <a:rPr lang="ko-KR" altLang="ko-KR" sz="1600" dirty="0"/>
              <a:t>사</a:t>
            </a:r>
            <a:r>
              <a:rPr lang="en-US" altLang="ko-KR" sz="1600" dirty="0"/>
              <a:t> 66:8</a:t>
            </a:r>
            <a:r>
              <a:rPr lang="en-US" altLang="ko-KR" sz="1600" dirty="0" smtClean="0"/>
              <a:t>)</a:t>
            </a:r>
          </a:p>
          <a:p>
            <a:r>
              <a:rPr lang="ko-KR" altLang="ko-KR" sz="1800" b="1" dirty="0"/>
              <a:t>자신의 땅으로의 </a:t>
            </a:r>
            <a:r>
              <a:rPr lang="ko-KR" altLang="ko-KR" sz="1800" b="1" dirty="0" smtClean="0"/>
              <a:t>귀환</a:t>
            </a:r>
            <a:endParaRPr lang="en-US" altLang="ko-KR" sz="1800" b="1" dirty="0" smtClean="0"/>
          </a:p>
          <a:p>
            <a:pPr lvl="1"/>
            <a:r>
              <a:rPr lang="en-US" altLang="ko-KR" sz="1600" baseline="30000" dirty="0"/>
              <a:t>14</a:t>
            </a:r>
            <a:r>
              <a:rPr lang="en-US" altLang="ko-KR" sz="1600" dirty="0"/>
              <a:t> </a:t>
            </a:r>
            <a:r>
              <a:rPr lang="ko-KR" altLang="ko-KR" sz="1600" dirty="0"/>
              <a:t>여호와의 말씀이니라 그러나 보라 날이 이르리니 다시는 이스라엘 자손을 </a:t>
            </a:r>
            <a:r>
              <a:rPr lang="ko-KR" altLang="ko-KR" sz="1600" dirty="0" err="1"/>
              <a:t>애굽</a:t>
            </a:r>
            <a:r>
              <a:rPr lang="ko-KR" altLang="ko-KR" sz="1600" dirty="0"/>
              <a:t> 땅에서 인도하여 내신 여호와께서 살아 계심을 두고 맹세하지 아니하고 </a:t>
            </a:r>
            <a:r>
              <a:rPr lang="en-US" altLang="ko-KR" sz="1600" baseline="30000" dirty="0"/>
              <a:t>15</a:t>
            </a:r>
            <a:r>
              <a:rPr lang="en-US" altLang="ko-KR" sz="1600" dirty="0"/>
              <a:t> </a:t>
            </a:r>
            <a:r>
              <a:rPr lang="ko-KR" altLang="ko-KR" sz="1600" dirty="0"/>
              <a:t>이스라엘 자손을 </a:t>
            </a:r>
            <a:r>
              <a:rPr lang="ko-KR" altLang="ko-KR" sz="1600" b="1" dirty="0"/>
              <a:t>북방 땅과 그 쫓겨났던 모든 나라</a:t>
            </a:r>
            <a:r>
              <a:rPr lang="ko-KR" altLang="ko-KR" sz="1600" dirty="0"/>
              <a:t>에서 인도하여 내신 여호와께서 살아 계심을 두고 맹세하리라 </a:t>
            </a:r>
            <a:r>
              <a:rPr lang="ko-KR" altLang="ko-KR" sz="1600" u="sng" dirty="0"/>
              <a:t>내가 그들을 그들의 조상들에게 준 그들의 땅으로 인도하여 들이리라</a:t>
            </a:r>
            <a:r>
              <a:rPr lang="en-US" altLang="ko-KR" sz="1600" dirty="0"/>
              <a:t> (</a:t>
            </a:r>
            <a:r>
              <a:rPr lang="ko-KR" altLang="ko-KR" sz="1600" dirty="0" err="1"/>
              <a:t>렘</a:t>
            </a:r>
            <a:r>
              <a:rPr lang="en-US" altLang="ko-KR" sz="1600" dirty="0"/>
              <a:t> 16:14-15)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8008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ko-KR" sz="3200" dirty="0" smtClean="0"/>
              <a:t>성전</a:t>
            </a:r>
            <a:r>
              <a:rPr lang="en-US" altLang="ko-KR" sz="3200" dirty="0"/>
              <a:t> </a:t>
            </a:r>
            <a:r>
              <a:rPr lang="en-US" altLang="ko-KR" sz="3200" dirty="0" smtClean="0"/>
              <a:t>/ </a:t>
            </a:r>
            <a:r>
              <a:rPr lang="ko-KR" altLang="ko-KR" sz="3200" dirty="0" smtClean="0"/>
              <a:t>안식일 율법</a:t>
            </a:r>
            <a:r>
              <a:rPr lang="en-US" altLang="ko-KR" sz="3200" dirty="0"/>
              <a:t> </a:t>
            </a:r>
            <a:r>
              <a:rPr lang="en-US" altLang="ko-KR" sz="3200" dirty="0" smtClean="0"/>
              <a:t>/ </a:t>
            </a:r>
            <a:r>
              <a:rPr lang="ko-KR" altLang="ko-KR" sz="3200" dirty="0" smtClean="0"/>
              <a:t>히브리어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ko-KR" sz="3200" dirty="0" smtClean="0"/>
              <a:t>그리고 </a:t>
            </a:r>
            <a:r>
              <a:rPr lang="ko-KR" altLang="ko-KR" sz="3200" dirty="0"/>
              <a:t>군사력</a:t>
            </a:r>
            <a:endParaRPr lang="ko-KR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962" y="1600200"/>
            <a:ext cx="7121238" cy="50292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ko-KR" altLang="en-US" sz="1800" dirty="0" smtClean="0"/>
              <a:t>마지막 때에 이스라엘에 나타나게 될 시대의 징조</a:t>
            </a:r>
            <a:endParaRPr lang="en-US" altLang="ko-KR" sz="1800" dirty="0" smtClean="0"/>
          </a:p>
          <a:p>
            <a:pPr>
              <a:lnSpc>
                <a:spcPct val="170000"/>
              </a:lnSpc>
            </a:pPr>
            <a:r>
              <a:rPr lang="ko-KR" altLang="en-US" sz="1800" b="1" dirty="0" smtClean="0"/>
              <a:t>성전</a:t>
            </a:r>
            <a:endParaRPr lang="en-US" altLang="ko-KR" sz="1800" b="1" dirty="0" smtClean="0"/>
          </a:p>
          <a:p>
            <a:pPr lvl="1">
              <a:lnSpc>
                <a:spcPct val="170000"/>
              </a:lnSpc>
            </a:pPr>
            <a:r>
              <a:rPr lang="ko-KR" altLang="ko-KR" sz="1600" b="1" dirty="0"/>
              <a:t>예루살렘에 성전이 재건</a:t>
            </a:r>
            <a:r>
              <a:rPr lang="ko-KR" altLang="ko-KR" sz="1600" dirty="0"/>
              <a:t>되며 동물의 희생 제사가 </a:t>
            </a:r>
            <a:r>
              <a:rPr lang="en-US" altLang="ko-KR" sz="1600" dirty="0"/>
              <a:t>(</a:t>
            </a:r>
            <a:r>
              <a:rPr lang="ko-KR" altLang="ko-KR" sz="1600" dirty="0"/>
              <a:t>모세의 율법을 따라</a:t>
            </a:r>
            <a:r>
              <a:rPr lang="en-US" altLang="ko-KR" sz="1600" dirty="0"/>
              <a:t>) </a:t>
            </a:r>
            <a:r>
              <a:rPr lang="ko-KR" altLang="ko-KR" sz="1600" dirty="0"/>
              <a:t>드려지는 것은 마지막 때 이스라엘에 대한 예언에 있어서 핵심적인 예언적인 약속과 징조이다</a:t>
            </a:r>
            <a:endParaRPr lang="en-US" altLang="ko-KR" sz="1600" dirty="0" smtClean="0"/>
          </a:p>
          <a:p>
            <a:pPr>
              <a:lnSpc>
                <a:spcPct val="170000"/>
              </a:lnSpc>
            </a:pPr>
            <a:r>
              <a:rPr lang="ko-KR" altLang="en-US" sz="1800" b="1" dirty="0" smtClean="0"/>
              <a:t>안식일 율법</a:t>
            </a:r>
            <a:endParaRPr lang="en-US" altLang="ko-KR" sz="1800" b="1" dirty="0" smtClean="0"/>
          </a:p>
          <a:p>
            <a:pPr lvl="1">
              <a:lnSpc>
                <a:spcPct val="170000"/>
              </a:lnSpc>
            </a:pPr>
            <a:r>
              <a:rPr lang="en-US" altLang="ko-KR" sz="1600" baseline="30000" dirty="0"/>
              <a:t>15</a:t>
            </a:r>
            <a:r>
              <a:rPr lang="en-US" altLang="ko-KR" sz="1600" dirty="0"/>
              <a:t> </a:t>
            </a:r>
            <a:r>
              <a:rPr lang="ko-KR" altLang="ko-KR" sz="1600" dirty="0"/>
              <a:t>그러므로 너희가 선지자 다니엘이 말한 바 </a:t>
            </a:r>
            <a:r>
              <a:rPr lang="ko-KR" altLang="ko-KR" sz="1600" b="1" u="sng" dirty="0"/>
              <a:t>멸망의 가증한 것이 거룩한 곳에 선 것을 보거든</a:t>
            </a:r>
            <a:r>
              <a:rPr lang="ko-KR" altLang="ko-KR" sz="1600" dirty="0"/>
              <a:t> </a:t>
            </a:r>
            <a:r>
              <a:rPr lang="en-US" altLang="ko-KR" sz="1600" dirty="0"/>
              <a:t>… </a:t>
            </a:r>
            <a:r>
              <a:rPr lang="en-US" altLang="ko-KR" sz="1600" baseline="30000" dirty="0"/>
              <a:t>16</a:t>
            </a:r>
            <a:r>
              <a:rPr lang="en-US" altLang="ko-KR" sz="1600" dirty="0"/>
              <a:t> </a:t>
            </a:r>
            <a:r>
              <a:rPr lang="ko-KR" altLang="ko-KR" sz="1600" dirty="0"/>
              <a:t>그 때에 유대에 있는 자들은 산으로 도망할지어다 </a:t>
            </a:r>
            <a:r>
              <a:rPr lang="en-US" altLang="ko-KR" sz="1600" dirty="0"/>
              <a:t>… </a:t>
            </a:r>
            <a:r>
              <a:rPr lang="en-US" altLang="ko-KR" sz="1600" baseline="30000" dirty="0"/>
              <a:t>20</a:t>
            </a:r>
            <a:r>
              <a:rPr lang="en-US" altLang="ko-KR" sz="1600" dirty="0"/>
              <a:t> </a:t>
            </a:r>
            <a:r>
              <a:rPr lang="ko-KR" altLang="ko-KR" sz="1600" dirty="0"/>
              <a:t>너희가 도망하는 일이 겨울에나 </a:t>
            </a:r>
            <a:r>
              <a:rPr lang="ko-KR" altLang="ko-KR" sz="1600" b="1" u="sng" dirty="0"/>
              <a:t>안식일에</a:t>
            </a:r>
            <a:r>
              <a:rPr lang="ko-KR" altLang="ko-KR" sz="1600" b="1" dirty="0"/>
              <a:t> 되지 않도록 기도하라</a:t>
            </a:r>
            <a:r>
              <a:rPr lang="en-US" altLang="ko-KR" sz="1600" dirty="0"/>
              <a:t> (</a:t>
            </a:r>
            <a:r>
              <a:rPr lang="ko-KR" altLang="ko-KR" sz="1600" dirty="0"/>
              <a:t>마</a:t>
            </a:r>
            <a:r>
              <a:rPr lang="en-US" altLang="ko-KR" sz="1600" dirty="0"/>
              <a:t> 24:15-20</a:t>
            </a:r>
            <a:r>
              <a:rPr lang="en-US" altLang="ko-KR" sz="1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1412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ko-KR" sz="3200" dirty="0"/>
              <a:t>성전</a:t>
            </a:r>
            <a:r>
              <a:rPr lang="en-US" altLang="ko-KR" sz="3200" dirty="0"/>
              <a:t> / </a:t>
            </a:r>
            <a:r>
              <a:rPr lang="ko-KR" altLang="ko-KR" sz="3200" dirty="0"/>
              <a:t>안식일 율법</a:t>
            </a:r>
            <a:r>
              <a:rPr lang="en-US" altLang="ko-KR" sz="3200" dirty="0"/>
              <a:t> / </a:t>
            </a:r>
            <a:r>
              <a:rPr lang="ko-KR" altLang="ko-KR" sz="3200" dirty="0"/>
              <a:t>히브리어</a:t>
            </a:r>
            <a:r>
              <a:rPr lang="en-US" altLang="ko-KR" sz="3200" dirty="0"/>
              <a:t/>
            </a:r>
            <a:br>
              <a:rPr lang="en-US" altLang="ko-KR" sz="3200" dirty="0"/>
            </a:br>
            <a:r>
              <a:rPr lang="ko-KR" altLang="ko-KR" sz="3200" dirty="0"/>
              <a:t>그리고 군사력</a:t>
            </a:r>
            <a:endParaRPr lang="ko-KR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962" y="1600200"/>
            <a:ext cx="7349838" cy="5029200"/>
          </a:xfrm>
        </p:spPr>
        <p:txBody>
          <a:bodyPr>
            <a:noAutofit/>
          </a:bodyPr>
          <a:lstStyle/>
          <a:p>
            <a:r>
              <a:rPr lang="ko-KR" altLang="en-US" sz="1800" dirty="0"/>
              <a:t>마지막 때에 이스라엘에 나타나게 될 시대의 징조</a:t>
            </a:r>
            <a:endParaRPr lang="en-US" altLang="ko-KR" sz="1800" dirty="0"/>
          </a:p>
          <a:p>
            <a:r>
              <a:rPr lang="ko-KR" altLang="en-US" sz="1800" b="1" dirty="0" smtClean="0"/>
              <a:t>히브리어</a:t>
            </a:r>
            <a:endParaRPr lang="en-US" altLang="ko-KR" sz="1800" b="1" dirty="0" smtClean="0"/>
          </a:p>
          <a:p>
            <a:pPr lvl="1"/>
            <a:r>
              <a:rPr lang="ko-KR" altLang="en-US" sz="1600" dirty="0" smtClean="0"/>
              <a:t>이스라엘은 </a:t>
            </a:r>
            <a:r>
              <a:rPr lang="en-US" altLang="ko-KR" sz="1600" dirty="0" smtClean="0"/>
              <a:t>1948</a:t>
            </a:r>
            <a:r>
              <a:rPr lang="ko-KR" altLang="ko-KR" sz="1600" dirty="0"/>
              <a:t>년</a:t>
            </a:r>
            <a:r>
              <a:rPr lang="en-US" altLang="ko-KR" sz="1600" dirty="0"/>
              <a:t> 5</a:t>
            </a:r>
            <a:r>
              <a:rPr lang="ko-KR" altLang="ko-KR" sz="1600" dirty="0"/>
              <a:t>월</a:t>
            </a:r>
            <a:r>
              <a:rPr lang="en-US" altLang="ko-KR" sz="1600" dirty="0"/>
              <a:t> 19</a:t>
            </a:r>
            <a:r>
              <a:rPr lang="ko-KR" altLang="ko-KR" sz="1600" dirty="0"/>
              <a:t>일에 </a:t>
            </a:r>
            <a:r>
              <a:rPr lang="ko-KR" altLang="ko-KR" sz="1600" dirty="0" smtClean="0"/>
              <a:t>히브리어</a:t>
            </a:r>
            <a:r>
              <a:rPr lang="ko-KR" altLang="en-US" sz="1600" dirty="0" smtClean="0"/>
              <a:t>를 </a:t>
            </a:r>
            <a:r>
              <a:rPr lang="ko-KR" altLang="ko-KR" sz="1600" dirty="0" smtClean="0"/>
              <a:t>공식 </a:t>
            </a:r>
            <a:r>
              <a:rPr lang="ko-KR" altLang="ko-KR" sz="1600" dirty="0"/>
              <a:t>언어로 다시 </a:t>
            </a:r>
            <a:r>
              <a:rPr lang="ko-KR" altLang="ko-KR" sz="1600" dirty="0" smtClean="0"/>
              <a:t>재정</a:t>
            </a:r>
            <a:r>
              <a:rPr lang="ko-KR" altLang="en-US" sz="1600" dirty="0" smtClean="0"/>
              <a:t>함</a:t>
            </a:r>
            <a:r>
              <a:rPr lang="en-US" altLang="ko-KR" sz="1600" dirty="0" smtClean="0"/>
              <a:t>.</a:t>
            </a:r>
            <a:endParaRPr lang="en-US" altLang="ko-KR" sz="1600" b="1" baseline="30000" dirty="0" smtClean="0"/>
          </a:p>
          <a:p>
            <a:pPr lvl="1"/>
            <a:r>
              <a:rPr lang="en-US" altLang="ko-KR" sz="1600" b="1" baseline="30000" dirty="0" smtClean="0"/>
              <a:t>9</a:t>
            </a:r>
            <a:r>
              <a:rPr lang="en-US" altLang="ko-KR" sz="1600" b="1" dirty="0" smtClean="0"/>
              <a:t> </a:t>
            </a:r>
            <a:r>
              <a:rPr lang="ko-KR" altLang="ko-KR" sz="1600" b="1" dirty="0"/>
              <a:t>그때에 내가 </a:t>
            </a:r>
            <a:r>
              <a:rPr lang="ko-KR" altLang="ko-KR" sz="1600" b="1" u="sng" dirty="0"/>
              <a:t>백성에게 순수한 언어를 돌려주리니</a:t>
            </a:r>
            <a:r>
              <a:rPr lang="en-US" altLang="ko-KR" sz="1600" b="1" dirty="0"/>
              <a:t>, </a:t>
            </a:r>
            <a:r>
              <a:rPr lang="ko-KR" altLang="ko-KR" sz="1600" b="1" dirty="0"/>
              <a:t>그들이 </a:t>
            </a:r>
            <a:r>
              <a:rPr lang="ko-KR" altLang="ko-KR" sz="1600" b="1" u="sng" dirty="0"/>
              <a:t>모두</a:t>
            </a:r>
            <a:r>
              <a:rPr lang="ko-KR" altLang="ko-KR" sz="1600" b="1" dirty="0"/>
              <a:t> 주의 이름을 부르며 </a:t>
            </a:r>
            <a:r>
              <a:rPr lang="ko-KR" altLang="ko-KR" sz="1600" b="1" u="sng" dirty="0"/>
              <a:t>한마음으로</a:t>
            </a:r>
            <a:r>
              <a:rPr lang="ko-KR" altLang="ko-KR" sz="1600" b="1" dirty="0"/>
              <a:t> 그를 섬길 </a:t>
            </a:r>
            <a:r>
              <a:rPr lang="ko-KR" altLang="ko-KR" sz="1600" b="1" dirty="0" err="1"/>
              <a:t>것임이라</a:t>
            </a:r>
            <a:r>
              <a:rPr lang="en-US" altLang="ko-KR" sz="1600" b="1" dirty="0"/>
              <a:t> (</a:t>
            </a:r>
            <a:r>
              <a:rPr lang="ko-KR" altLang="ko-KR" sz="1600" b="1" dirty="0"/>
              <a:t>한글</a:t>
            </a:r>
            <a:r>
              <a:rPr lang="en-US" altLang="ko-KR" sz="1600" b="1" dirty="0"/>
              <a:t>KJV, </a:t>
            </a:r>
            <a:r>
              <a:rPr lang="ko-KR" altLang="ko-KR" sz="1600" b="1" dirty="0" err="1"/>
              <a:t>습</a:t>
            </a:r>
            <a:r>
              <a:rPr lang="en-US" altLang="ko-KR" sz="1600" b="1" dirty="0"/>
              <a:t> 3:9)</a:t>
            </a:r>
            <a:endParaRPr lang="en-US" altLang="ko-KR" sz="1600" b="1" dirty="0" smtClean="0"/>
          </a:p>
          <a:p>
            <a:r>
              <a:rPr lang="ko-KR" altLang="en-US" sz="1800" b="1" dirty="0" smtClean="0"/>
              <a:t>군사력</a:t>
            </a:r>
            <a:endParaRPr lang="en-US" altLang="ko-KR" sz="1800" b="1" dirty="0" smtClean="0"/>
          </a:p>
          <a:p>
            <a:pPr lvl="1"/>
            <a:r>
              <a:rPr lang="ko-KR" altLang="ko-KR" sz="1600" dirty="0"/>
              <a:t>마지막 때에는 </a:t>
            </a:r>
            <a:r>
              <a:rPr lang="ko-KR" altLang="en-US" sz="1600" dirty="0" smtClean="0"/>
              <a:t>하나님께서 </a:t>
            </a:r>
            <a:r>
              <a:rPr lang="ko-KR" altLang="ko-KR" sz="1600" dirty="0" smtClean="0"/>
              <a:t>이스라엘의 군사</a:t>
            </a:r>
            <a:r>
              <a:rPr lang="ko-KR" altLang="en-US" sz="1600" dirty="0" smtClean="0"/>
              <a:t>력을 강하게 하실 것이다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b="1" baseline="30000" dirty="0"/>
              <a:t>5</a:t>
            </a:r>
            <a:r>
              <a:rPr lang="en-US" altLang="ko-KR" sz="1600" b="1" dirty="0"/>
              <a:t> </a:t>
            </a:r>
            <a:r>
              <a:rPr lang="ko-KR" altLang="ko-KR" sz="1600" b="1" u="sng" dirty="0"/>
              <a:t>싸울 때에</a:t>
            </a:r>
            <a:r>
              <a:rPr lang="ko-KR" altLang="ko-KR" sz="1600" b="1" dirty="0"/>
              <a:t> </a:t>
            </a:r>
            <a:r>
              <a:rPr lang="ko-KR" altLang="ko-KR" sz="1600" b="1" u="sng" dirty="0"/>
              <a:t>용사 같이</a:t>
            </a:r>
            <a:r>
              <a:rPr lang="ko-KR" altLang="ko-KR" sz="1600" b="1" dirty="0"/>
              <a:t> 거리의 진흙 중에 원수를 밟을 것이라 </a:t>
            </a:r>
            <a:r>
              <a:rPr lang="ko-KR" altLang="ko-KR" sz="1600" b="1" u="sng" dirty="0"/>
              <a:t>여호와가 그들과 함께 한즉</a:t>
            </a:r>
            <a:r>
              <a:rPr lang="ko-KR" altLang="ko-KR" sz="1600" b="1" dirty="0"/>
              <a:t> 그들이 </a:t>
            </a:r>
            <a:r>
              <a:rPr lang="ko-KR" altLang="ko-KR" sz="1600" b="1" u="sng" dirty="0"/>
              <a:t>싸워</a:t>
            </a:r>
            <a:r>
              <a:rPr lang="ko-KR" altLang="ko-KR" sz="1600" b="1" dirty="0"/>
              <a:t> 말 탄 자들을 부끄럽게 하리라</a:t>
            </a:r>
            <a:r>
              <a:rPr lang="en-US" altLang="ko-KR" sz="1600" b="1" dirty="0"/>
              <a:t> (</a:t>
            </a:r>
            <a:r>
              <a:rPr lang="ko-KR" altLang="ko-KR" sz="1600" b="1" dirty="0" err="1"/>
              <a:t>슥</a:t>
            </a:r>
            <a:r>
              <a:rPr lang="en-US" altLang="ko-KR" sz="1600" b="1" dirty="0"/>
              <a:t> 10:5</a:t>
            </a:r>
            <a:r>
              <a:rPr lang="en-US" altLang="ko-KR" sz="1600" b="1" dirty="0" smtClean="0"/>
              <a:t>)</a:t>
            </a:r>
          </a:p>
          <a:p>
            <a:pPr lvl="1"/>
            <a:r>
              <a:rPr lang="en-US" altLang="ko-KR" sz="1600" b="1" baseline="30000" dirty="0"/>
              <a:t>6</a:t>
            </a:r>
            <a:r>
              <a:rPr lang="en-US" altLang="ko-KR" sz="1600" b="1" dirty="0"/>
              <a:t> </a:t>
            </a:r>
            <a:r>
              <a:rPr lang="ko-KR" altLang="ko-KR" sz="1600" b="1" dirty="0"/>
              <a:t>그 날에 내가 유다 지도자들을 나무 가운데에 화로 같게 하며 </a:t>
            </a:r>
            <a:r>
              <a:rPr lang="ko-KR" altLang="ko-KR" sz="1600" b="1" dirty="0" err="1"/>
              <a:t>곡식단</a:t>
            </a:r>
            <a:r>
              <a:rPr lang="ko-KR" altLang="ko-KR" sz="1600" b="1" dirty="0"/>
              <a:t> 사이에 횃불 같게 하리니 </a:t>
            </a:r>
            <a:r>
              <a:rPr lang="en-US" altLang="ko-KR" sz="1600" b="1" dirty="0" smtClean="0"/>
              <a:t>… </a:t>
            </a:r>
            <a:r>
              <a:rPr lang="en-US" altLang="ko-KR" sz="1600" b="1" baseline="30000" dirty="0"/>
              <a:t>8</a:t>
            </a:r>
            <a:r>
              <a:rPr lang="en-US" altLang="ko-KR" sz="1600" b="1" dirty="0"/>
              <a:t> </a:t>
            </a:r>
            <a:r>
              <a:rPr lang="ko-KR" altLang="ko-KR" sz="1600" b="1" dirty="0"/>
              <a:t>그 날에 여호와가 예루살렘 주민을 보호하리니 그 중에 약한 자가 </a:t>
            </a:r>
            <a:r>
              <a:rPr lang="ko-KR" altLang="ko-KR" sz="1600" b="1" u="sng" dirty="0"/>
              <a:t>그 날에는 다윗 같겠고</a:t>
            </a:r>
            <a:r>
              <a:rPr lang="ko-KR" altLang="ko-KR" sz="1600" b="1" dirty="0"/>
              <a:t> </a:t>
            </a:r>
            <a:r>
              <a:rPr lang="en-US" altLang="ko-KR" sz="1600" b="1" dirty="0"/>
              <a:t>… (</a:t>
            </a:r>
            <a:r>
              <a:rPr lang="ko-KR" altLang="ko-KR" sz="1600" b="1" dirty="0" err="1"/>
              <a:t>슥</a:t>
            </a:r>
            <a:r>
              <a:rPr lang="en-US" altLang="ko-KR" sz="1600" b="1" dirty="0"/>
              <a:t> 12:6-8)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55751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노아미니스트리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노아미니스트리</Template>
  <TotalTime>5210</TotalTime>
  <Words>1774</Words>
  <Application>Microsoft Office PowerPoint</Application>
  <PresentationFormat>On-screen Show (4:3)</PresentationFormat>
  <Paragraphs>112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노아미니스트리</vt:lpstr>
      <vt:lpstr>성경에 나타난 마지막 때의 징조들: 4강</vt:lpstr>
      <vt:lpstr>마지막 때에 대한 성경 구절들은 예루살렘 중심이다</vt:lpstr>
      <vt:lpstr>이스라엘의 회복</vt:lpstr>
      <vt:lpstr>이스라엘의 회복</vt:lpstr>
      <vt:lpstr>로마서 배경</vt:lpstr>
      <vt:lpstr>이스라엘의 회복</vt:lpstr>
      <vt:lpstr>이스라엘 국가의 재탄생, 그리고 유대인들의 귀환</vt:lpstr>
      <vt:lpstr>성전 / 안식일 율법 / 히브리어 그리고 군사력</vt:lpstr>
      <vt:lpstr>성전 / 안식일 율법 / 히브리어 그리고 군사력</vt:lpstr>
      <vt:lpstr>이스라엘의 구원</vt:lpstr>
      <vt:lpstr>이스라엘의 구원</vt:lpstr>
      <vt:lpstr>세계의 논란의 중심, 핍박, 그리고 반 유대주의</vt:lpstr>
      <vt:lpstr>세계의 논란의 중심, 핍박,  그리고 반 유대주의</vt:lpstr>
      <vt:lpstr>예루살렘 전투</vt:lpstr>
      <vt:lpstr>예루살렘 전투</vt:lpstr>
      <vt:lpstr>참된 교회는 이스라엘의 편에 설 것이다</vt:lpstr>
      <vt:lpstr>참된 교회는 이스라엘의 편에 설 것이다</vt:lpstr>
      <vt:lpstr>이스라엘 땅에 있는 유대인들이 보일 다양한 반응들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근동지방 역사 &amp; 지도 (Near East History &amp; Map)</dc:title>
  <dc:creator>Sanghak Sung</dc:creator>
  <cp:lastModifiedBy>Sanghak Sung</cp:lastModifiedBy>
  <cp:revision>469</cp:revision>
  <cp:lastPrinted>2012-12-13T12:17:58Z</cp:lastPrinted>
  <dcterms:created xsi:type="dcterms:W3CDTF">2014-08-14T16:13:49Z</dcterms:created>
  <dcterms:modified xsi:type="dcterms:W3CDTF">2016-02-24T20:14:09Z</dcterms:modified>
</cp:coreProperties>
</file>